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2" r:id="rId6"/>
    <p:sldId id="263" r:id="rId7"/>
    <p:sldId id="265" r:id="rId8"/>
    <p:sldId id="272" r:id="rId9"/>
    <p:sldId id="268" r:id="rId10"/>
    <p:sldId id="266" r:id="rId11"/>
    <p:sldId id="271" r:id="rId12"/>
  </p:sldIdLst>
  <p:sldSz cx="18288000" cy="10287000"/>
  <p:notesSz cx="6858000" cy="9144000"/>
  <p:embeddedFontLst>
    <p:embeddedFont>
      <p:font typeface="思源黑体 1" panose="02010600030101010101" charset="-122"/>
      <p:regular r:id="rId14"/>
    </p:embeddedFont>
    <p:embeddedFont>
      <p:font typeface="思源黑体 2" panose="02010600030101010101" charset="-122"/>
      <p:regular r:id="rId15"/>
    </p:embeddedFont>
    <p:embeddedFont>
      <p:font typeface="思源黑体 2 Bold" panose="02010600030101010101" charset="-122"/>
      <p:regular r:id="rId16"/>
    </p:embeddedFont>
    <p:embeddedFont>
      <p:font typeface="思源黑体 2 Medium" panose="02010600030101010101" charset="-122"/>
      <p:regular r:id="rId17"/>
    </p:embeddedFont>
    <p:embeddedFont>
      <p:font typeface="Akzidenz-Grotesk Bold" panose="02010600030101010101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等线" panose="02010600030101010101" pitchFamily="2" charset="-122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CAC58-FAA5-4769-87FC-61D5F6A79EFF}" v="495" dt="2026-01-04T14:15:30.2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212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佳美 陈" userId="c75d1f4754384ae0" providerId="LiveId" clId="{4F7CAC58-FAA5-4769-87FC-61D5F6A79EFF}"/>
    <pc:docChg chg="undo custSel addSld delSld modSld sldOrd replTag">
      <pc:chgData name="佳美 陈" userId="c75d1f4754384ae0" providerId="LiveId" clId="{4F7CAC58-FAA5-4769-87FC-61D5F6A79EFF}" dt="2026-01-04T14:15:30.254" v="3011"/>
      <pc:docMkLst>
        <pc:docMk/>
      </pc:docMkLst>
      <pc:sldChg chg="addSp delSp modSp mod">
        <pc:chgData name="佳美 陈" userId="c75d1f4754384ae0" providerId="LiveId" clId="{4F7CAC58-FAA5-4769-87FC-61D5F6A79EFF}" dt="2026-01-02T11:06:32.788" v="2115" actId="404"/>
        <pc:sldMkLst>
          <pc:docMk/>
          <pc:sldMk cId="0" sldId="256"/>
        </pc:sldMkLst>
        <pc:spChg chg="del">
          <ac:chgData name="佳美 陈" userId="c75d1f4754384ae0" providerId="LiveId" clId="{4F7CAC58-FAA5-4769-87FC-61D5F6A79EFF}" dt="2026-01-01T10:16:33.500" v="772" actId="478"/>
          <ac:spMkLst>
            <pc:docMk/>
            <pc:sldMk cId="0" sldId="256"/>
            <ac:spMk id="1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33.500" v="772" actId="478"/>
          <ac:spMkLst>
            <pc:docMk/>
            <pc:sldMk cId="0" sldId="256"/>
            <ac:spMk id="11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33.500" v="772" actId="478"/>
          <ac:spMkLst>
            <pc:docMk/>
            <pc:sldMk cId="0" sldId="256"/>
            <ac:spMk id="12" creationId="{00000000-0000-0000-0000-000000000000}"/>
          </ac:spMkLst>
        </pc:spChg>
        <pc:spChg chg="mod">
          <ac:chgData name="佳美 陈" userId="c75d1f4754384ae0" providerId="LiveId" clId="{4F7CAC58-FAA5-4769-87FC-61D5F6A79EFF}" dt="2026-01-02T11:06:32.788" v="2115" actId="404"/>
          <ac:spMkLst>
            <pc:docMk/>
            <pc:sldMk cId="0" sldId="256"/>
            <ac:spMk id="13" creationId="{00000000-0000-0000-0000-000000000000}"/>
          </ac:spMkLst>
        </pc:spChg>
        <pc:spChg chg="mod">
          <ac:chgData name="佳美 陈" userId="c75d1f4754384ae0" providerId="LiveId" clId="{4F7CAC58-FAA5-4769-87FC-61D5F6A79EFF}" dt="2026-01-02T11:06:10.701" v="2101"/>
          <ac:spMkLst>
            <pc:docMk/>
            <pc:sldMk cId="0" sldId="256"/>
            <ac:spMk id="15" creationId="{00000000-0000-0000-0000-000000000000}"/>
          </ac:spMkLst>
        </pc:spChg>
        <pc:spChg chg="mod">
          <ac:chgData name="佳美 陈" userId="c75d1f4754384ae0" providerId="LiveId" clId="{4F7CAC58-FAA5-4769-87FC-61D5F6A79EFF}" dt="2026-01-01T09:53:49.701" v="65"/>
          <ac:spMkLst>
            <pc:docMk/>
            <pc:sldMk cId="0" sldId="256"/>
            <ac:spMk id="16" creationId="{00000000-0000-0000-0000-000000000000}"/>
          </ac:spMkLst>
        </pc:spChg>
        <pc:spChg chg="mod">
          <ac:chgData name="佳美 陈" userId="c75d1f4754384ae0" providerId="LiveId" clId="{4F7CAC58-FAA5-4769-87FC-61D5F6A79EFF}" dt="2026-01-01T09:54:01.785" v="107"/>
          <ac:spMkLst>
            <pc:docMk/>
            <pc:sldMk cId="0" sldId="256"/>
            <ac:spMk id="18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33.500" v="772" actId="478"/>
          <ac:spMkLst>
            <pc:docMk/>
            <pc:sldMk cId="0" sldId="256"/>
            <ac:spMk id="19" creationId="{00000000-0000-0000-0000-000000000000}"/>
          </ac:spMkLst>
        </pc:spChg>
        <pc:spChg chg="del mod">
          <ac:chgData name="佳美 陈" userId="c75d1f4754384ae0" providerId="LiveId" clId="{4F7CAC58-FAA5-4769-87FC-61D5F6A79EFF}" dt="2026-01-01T10:16:33.500" v="772" actId="478"/>
          <ac:spMkLst>
            <pc:docMk/>
            <pc:sldMk cId="0" sldId="256"/>
            <ac:spMk id="2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33.500" v="772" actId="478"/>
          <ac:spMkLst>
            <pc:docMk/>
            <pc:sldMk cId="0" sldId="256"/>
            <ac:spMk id="21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33.500" v="772" actId="478"/>
          <ac:spMkLst>
            <pc:docMk/>
            <pc:sldMk cId="0" sldId="256"/>
            <ac:spMk id="22" creationId="{00000000-0000-0000-0000-000000000000}"/>
          </ac:spMkLst>
        </pc:spChg>
        <pc:spChg chg="del">
          <ac:chgData name="佳美 陈" userId="c75d1f4754384ae0" providerId="LiveId" clId="{4F7CAC58-FAA5-4769-87FC-61D5F6A79EFF}" dt="2026-01-01T09:54:07.099" v="108" actId="478"/>
          <ac:spMkLst>
            <pc:docMk/>
            <pc:sldMk cId="0" sldId="256"/>
            <ac:spMk id="27" creationId="{00000000-0000-0000-0000-000000000000}"/>
          </ac:spMkLst>
        </pc:spChg>
        <pc:spChg chg="add del mod">
          <ac:chgData name="佳美 陈" userId="c75d1f4754384ae0" providerId="LiveId" clId="{4F7CAC58-FAA5-4769-87FC-61D5F6A79EFF}" dt="2026-01-02T07:56:53.130" v="1232"/>
          <ac:spMkLst>
            <pc:docMk/>
            <pc:sldMk cId="0" sldId="256"/>
            <ac:spMk id="27" creationId="{8286E49B-D935-8F28-E083-6ED60F8F2E74}"/>
          </ac:spMkLst>
        </pc:spChg>
        <pc:spChg chg="mod">
          <ac:chgData name="佳美 陈" userId="c75d1f4754384ae0" providerId="LiveId" clId="{4F7CAC58-FAA5-4769-87FC-61D5F6A79EFF}" dt="2026-01-01T10:17:19.153" v="777"/>
          <ac:spMkLst>
            <pc:docMk/>
            <pc:sldMk cId="0" sldId="256"/>
            <ac:spMk id="29" creationId="{F40DD3D8-8B95-2E56-87AE-46774A3BB7BF}"/>
          </ac:spMkLst>
        </pc:spChg>
        <pc:spChg chg="mod">
          <ac:chgData name="佳美 陈" userId="c75d1f4754384ae0" providerId="LiveId" clId="{4F7CAC58-FAA5-4769-87FC-61D5F6A79EFF}" dt="2026-01-01T10:17:19.153" v="777"/>
          <ac:spMkLst>
            <pc:docMk/>
            <pc:sldMk cId="0" sldId="256"/>
            <ac:spMk id="30" creationId="{510FCE76-6913-1992-78FF-4289827A49E4}"/>
          </ac:spMkLst>
        </pc:spChg>
        <pc:spChg chg="add mod">
          <ac:chgData name="佳美 陈" userId="c75d1f4754384ae0" providerId="LiveId" clId="{4F7CAC58-FAA5-4769-87FC-61D5F6A79EFF}" dt="2026-01-02T07:50:13.541" v="1151" actId="164"/>
          <ac:spMkLst>
            <pc:docMk/>
            <pc:sldMk cId="0" sldId="256"/>
            <ac:spMk id="31" creationId="{9F220958-08F4-37A7-03D3-D4648E99DD6B}"/>
          </ac:spMkLst>
        </pc:spChg>
        <pc:spChg chg="add mod">
          <ac:chgData name="佳美 陈" userId="c75d1f4754384ae0" providerId="LiveId" clId="{4F7CAC58-FAA5-4769-87FC-61D5F6A79EFF}" dt="2026-01-01T10:17:19.153" v="777"/>
          <ac:spMkLst>
            <pc:docMk/>
            <pc:sldMk cId="0" sldId="256"/>
            <ac:spMk id="32" creationId="{625AAC49-18FE-506F-5264-92FA17F68F10}"/>
          </ac:spMkLst>
        </pc:spChg>
        <pc:spChg chg="add mod">
          <ac:chgData name="佳美 陈" userId="c75d1f4754384ae0" providerId="LiveId" clId="{4F7CAC58-FAA5-4769-87FC-61D5F6A79EFF}" dt="2026-01-02T07:50:13.541" v="1151" actId="164"/>
          <ac:spMkLst>
            <pc:docMk/>
            <pc:sldMk cId="0" sldId="256"/>
            <ac:spMk id="33" creationId="{516455B3-DAE4-402D-7B9A-62397C371D91}"/>
          </ac:spMkLst>
        </pc:spChg>
        <pc:spChg chg="add mod">
          <ac:chgData name="佳美 陈" userId="c75d1f4754384ae0" providerId="LiveId" clId="{4F7CAC58-FAA5-4769-87FC-61D5F6A79EFF}" dt="2026-01-02T07:50:13.541" v="1151" actId="164"/>
          <ac:spMkLst>
            <pc:docMk/>
            <pc:sldMk cId="0" sldId="256"/>
            <ac:spMk id="34" creationId="{9A67E52D-9B94-9E11-5747-03C046AC15F0}"/>
          </ac:spMkLst>
        </pc:spChg>
        <pc:spChg chg="add mod">
          <ac:chgData name="佳美 陈" userId="c75d1f4754384ae0" providerId="LiveId" clId="{4F7CAC58-FAA5-4769-87FC-61D5F6A79EFF}" dt="2026-01-02T07:50:13.541" v="1151" actId="164"/>
          <ac:spMkLst>
            <pc:docMk/>
            <pc:sldMk cId="0" sldId="256"/>
            <ac:spMk id="35" creationId="{DDD480C1-ED51-0D76-DD6C-5695776FF813}"/>
          </ac:spMkLst>
        </pc:spChg>
        <pc:spChg chg="add mod">
          <ac:chgData name="佳美 陈" userId="c75d1f4754384ae0" providerId="LiveId" clId="{4F7CAC58-FAA5-4769-87FC-61D5F6A79EFF}" dt="2026-01-02T07:50:13.541" v="1151" actId="164"/>
          <ac:spMkLst>
            <pc:docMk/>
            <pc:sldMk cId="0" sldId="256"/>
            <ac:spMk id="36" creationId="{F59FE9EC-C163-21CA-5CDE-5807DAE9BF0F}"/>
          </ac:spMkLst>
        </pc:spChg>
        <pc:spChg chg="add mod">
          <ac:chgData name="佳美 陈" userId="c75d1f4754384ae0" providerId="LiveId" clId="{4F7CAC58-FAA5-4769-87FC-61D5F6A79EFF}" dt="2026-01-02T07:50:13.541" v="1151" actId="164"/>
          <ac:spMkLst>
            <pc:docMk/>
            <pc:sldMk cId="0" sldId="256"/>
            <ac:spMk id="37" creationId="{F29DC491-272F-8C32-8A06-6EB0B203D8ED}"/>
          </ac:spMkLst>
        </pc:spChg>
        <pc:spChg chg="add mod">
          <ac:chgData name="佳美 陈" userId="c75d1f4754384ae0" providerId="LiveId" clId="{4F7CAC58-FAA5-4769-87FC-61D5F6A79EFF}" dt="2026-01-02T07:50:13.541" v="1151" actId="164"/>
          <ac:spMkLst>
            <pc:docMk/>
            <pc:sldMk cId="0" sldId="256"/>
            <ac:spMk id="38" creationId="{30094E3C-1A47-AFD0-5514-ACA0FA33A06B}"/>
          </ac:spMkLst>
        </pc:spChg>
        <pc:spChg chg="add mod">
          <ac:chgData name="佳美 陈" userId="c75d1f4754384ae0" providerId="LiveId" clId="{4F7CAC58-FAA5-4769-87FC-61D5F6A79EFF}" dt="2026-01-02T07:50:13.541" v="1151" actId="164"/>
          <ac:spMkLst>
            <pc:docMk/>
            <pc:sldMk cId="0" sldId="256"/>
            <ac:spMk id="39" creationId="{CA7B9BAE-245E-3091-1C59-ECF48BF3B1B8}"/>
          </ac:spMkLst>
        </pc:spChg>
        <pc:grpChg chg="del">
          <ac:chgData name="佳美 陈" userId="c75d1f4754384ae0" providerId="LiveId" clId="{4F7CAC58-FAA5-4769-87FC-61D5F6A79EFF}" dt="2026-01-01T10:16:33.500" v="772" actId="478"/>
          <ac:grpSpMkLst>
            <pc:docMk/>
            <pc:sldMk cId="0" sldId="256"/>
            <ac:grpSpMk id="7" creationId="{00000000-0000-0000-0000-000000000000}"/>
          </ac:grpSpMkLst>
        </pc:grpChg>
        <pc:grpChg chg="add mod">
          <ac:chgData name="佳美 陈" userId="c75d1f4754384ae0" providerId="LiveId" clId="{4F7CAC58-FAA5-4769-87FC-61D5F6A79EFF}" dt="2026-01-02T07:50:23.076" v="1153" actId="1076"/>
          <ac:grpSpMkLst>
            <pc:docMk/>
            <pc:sldMk cId="0" sldId="256"/>
            <ac:grpSpMk id="7" creationId="{088BEEFE-5B38-7DAB-B437-EB4D48C45597}"/>
          </ac:grpSpMkLst>
        </pc:grpChg>
        <pc:grpChg chg="del">
          <ac:chgData name="佳美 陈" userId="c75d1f4754384ae0" providerId="LiveId" clId="{4F7CAC58-FAA5-4769-87FC-61D5F6A79EFF}" dt="2026-01-01T09:54:08.898" v="109" actId="478"/>
          <ac:grpSpMkLst>
            <pc:docMk/>
            <pc:sldMk cId="0" sldId="256"/>
            <ac:grpSpMk id="23" creationId="{00000000-0000-0000-0000-000000000000}"/>
          </ac:grpSpMkLst>
        </pc:grpChg>
        <pc:grpChg chg="add mod">
          <ac:chgData name="佳美 陈" userId="c75d1f4754384ae0" providerId="LiveId" clId="{4F7CAC58-FAA5-4769-87FC-61D5F6A79EFF}" dt="2026-01-02T07:50:13.541" v="1151" actId="164"/>
          <ac:grpSpMkLst>
            <pc:docMk/>
            <pc:sldMk cId="0" sldId="256"/>
            <ac:grpSpMk id="28" creationId="{ACE9B698-64CB-0BFE-FA8D-754000EA6882}"/>
          </ac:grpSpMkLst>
        </pc:grpChg>
      </pc:sldChg>
      <pc:sldChg chg="addSp delSp modSp mod modTransition">
        <pc:chgData name="佳美 陈" userId="c75d1f4754384ae0" providerId="LiveId" clId="{4F7CAC58-FAA5-4769-87FC-61D5F6A79EFF}" dt="2026-01-01T10:21:39.403" v="987"/>
        <pc:sldMkLst>
          <pc:docMk/>
          <pc:sldMk cId="0" sldId="257"/>
        </pc:sldMkLst>
        <pc:spChg chg="mod">
          <ac:chgData name="佳美 陈" userId="c75d1f4754384ae0" providerId="LiveId" clId="{4F7CAC58-FAA5-4769-87FC-61D5F6A79EFF}" dt="2026-01-01T10:06:24.539" v="449" actId="1076"/>
          <ac:spMkLst>
            <pc:docMk/>
            <pc:sldMk cId="0" sldId="257"/>
            <ac:spMk id="4" creationId="{00000000-0000-0000-0000-000000000000}"/>
          </ac:spMkLst>
        </pc:spChg>
        <pc:spChg chg="del">
          <ac:chgData name="佳美 陈" userId="c75d1f4754384ae0" providerId="LiveId" clId="{4F7CAC58-FAA5-4769-87FC-61D5F6A79EFF}" dt="2026-01-01T09:55:59.468" v="117" actId="21"/>
          <ac:spMkLst>
            <pc:docMk/>
            <pc:sldMk cId="0" sldId="257"/>
            <ac:spMk id="5" creationId="{00000000-0000-0000-0000-000000000000}"/>
          </ac:spMkLst>
        </pc:spChg>
        <pc:spChg chg="mod">
          <ac:chgData name="佳美 陈" userId="c75d1f4754384ae0" providerId="LiveId" clId="{4F7CAC58-FAA5-4769-87FC-61D5F6A79EFF}" dt="2026-01-01T10:05:26.725" v="420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佳美 陈" userId="c75d1f4754384ae0" providerId="LiveId" clId="{4F7CAC58-FAA5-4769-87FC-61D5F6A79EFF}" dt="2026-01-01T10:07:22.680" v="471" actId="1076"/>
          <ac:spMkLst>
            <pc:docMk/>
            <pc:sldMk cId="0" sldId="257"/>
            <ac:spMk id="10" creationId="{00000000-0000-0000-0000-000000000000}"/>
          </ac:spMkLst>
        </pc:spChg>
        <pc:spChg chg="del">
          <ac:chgData name="佳美 陈" userId="c75d1f4754384ae0" providerId="LiveId" clId="{4F7CAC58-FAA5-4769-87FC-61D5F6A79EFF}" dt="2026-01-01T09:56:01.140" v="118" actId="21"/>
          <ac:spMkLst>
            <pc:docMk/>
            <pc:sldMk cId="0" sldId="257"/>
            <ac:spMk id="11" creationId="{00000000-0000-0000-0000-000000000000}"/>
          </ac:spMkLst>
        </pc:spChg>
        <pc:spChg chg="del mod">
          <ac:chgData name="佳美 陈" userId="c75d1f4754384ae0" providerId="LiveId" clId="{4F7CAC58-FAA5-4769-87FC-61D5F6A79EFF}" dt="2026-01-01T10:03:05.383" v="38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佳美 陈" userId="c75d1f4754384ae0" providerId="LiveId" clId="{4F7CAC58-FAA5-4769-87FC-61D5F6A79EFF}" dt="2026-01-01T10:07:26.896" v="472" actId="1076"/>
          <ac:spMkLst>
            <pc:docMk/>
            <pc:sldMk cId="0" sldId="257"/>
            <ac:spMk id="16" creationId="{00000000-0000-0000-0000-000000000000}"/>
          </ac:spMkLst>
        </pc:spChg>
        <pc:spChg chg="del">
          <ac:chgData name="佳美 陈" userId="c75d1f4754384ae0" providerId="LiveId" clId="{4F7CAC58-FAA5-4769-87FC-61D5F6A79EFF}" dt="2026-01-01T09:56:06.072" v="119" actId="21"/>
          <ac:spMkLst>
            <pc:docMk/>
            <pc:sldMk cId="0" sldId="257"/>
            <ac:spMk id="17" creationId="{00000000-0000-0000-0000-000000000000}"/>
          </ac:spMkLst>
        </pc:spChg>
        <pc:spChg chg="del mod">
          <ac:chgData name="佳美 陈" userId="c75d1f4754384ae0" providerId="LiveId" clId="{4F7CAC58-FAA5-4769-87FC-61D5F6A79EFF}" dt="2026-01-01T10:03:34.194" v="391" actId="21"/>
          <ac:spMkLst>
            <pc:docMk/>
            <pc:sldMk cId="0" sldId="257"/>
            <ac:spMk id="21" creationId="{00000000-0000-0000-0000-000000000000}"/>
          </ac:spMkLst>
        </pc:spChg>
        <pc:spChg chg="mod">
          <ac:chgData name="佳美 陈" userId="c75d1f4754384ae0" providerId="LiveId" clId="{4F7CAC58-FAA5-4769-87FC-61D5F6A79EFF}" dt="2026-01-01T10:07:30.792" v="473" actId="1076"/>
          <ac:spMkLst>
            <pc:docMk/>
            <pc:sldMk cId="0" sldId="257"/>
            <ac:spMk id="22" creationId="{00000000-0000-0000-0000-000000000000}"/>
          </ac:spMkLst>
        </pc:spChg>
        <pc:spChg chg="del">
          <ac:chgData name="佳美 陈" userId="c75d1f4754384ae0" providerId="LiveId" clId="{4F7CAC58-FAA5-4769-87FC-61D5F6A79EFF}" dt="2026-01-01T09:56:09.612" v="120" actId="21"/>
          <ac:spMkLst>
            <pc:docMk/>
            <pc:sldMk cId="0" sldId="257"/>
            <ac:spMk id="23" creationId="{00000000-0000-0000-0000-000000000000}"/>
          </ac:spMkLst>
        </pc:spChg>
        <pc:spChg chg="del">
          <ac:chgData name="佳美 陈" userId="c75d1f4754384ae0" providerId="LiveId" clId="{4F7CAC58-FAA5-4769-87FC-61D5F6A79EFF}" dt="2026-01-01T10:03:39.563" v="393" actId="21"/>
          <ac:spMkLst>
            <pc:docMk/>
            <pc:sldMk cId="0" sldId="257"/>
            <ac:spMk id="27" creationId="{00000000-0000-0000-0000-000000000000}"/>
          </ac:spMkLst>
        </pc:spChg>
        <pc:spChg chg="mod">
          <ac:chgData name="佳美 陈" userId="c75d1f4754384ae0" providerId="LiveId" clId="{4F7CAC58-FAA5-4769-87FC-61D5F6A79EFF}" dt="2026-01-01T10:16:58.339" v="776" actId="1076"/>
          <ac:spMkLst>
            <pc:docMk/>
            <pc:sldMk cId="0" sldId="257"/>
            <ac:spMk id="34" creationId="{00000000-0000-0000-0000-000000000000}"/>
          </ac:spMkLst>
        </pc:spChg>
        <pc:spChg chg="mod">
          <ac:chgData name="佳美 陈" userId="c75d1f4754384ae0" providerId="LiveId" clId="{4F7CAC58-FAA5-4769-87FC-61D5F6A79EFF}" dt="2026-01-01T10:16:58.339" v="776" actId="1076"/>
          <ac:spMkLst>
            <pc:docMk/>
            <pc:sldMk cId="0" sldId="257"/>
            <ac:spMk id="35" creationId="{00000000-0000-0000-0000-000000000000}"/>
          </ac:spMkLst>
        </pc:spChg>
        <pc:spChg chg="mod">
          <ac:chgData name="佳美 陈" userId="c75d1f4754384ae0" providerId="LiveId" clId="{4F7CAC58-FAA5-4769-87FC-61D5F6A79EFF}" dt="2026-01-01T10:09:50.428" v="666" actId="1076"/>
          <ac:spMkLst>
            <pc:docMk/>
            <pc:sldMk cId="0" sldId="257"/>
            <ac:spMk id="36" creationId="{00000000-0000-0000-0000-000000000000}"/>
          </ac:spMkLst>
        </pc:spChg>
        <pc:spChg chg="mod">
          <ac:chgData name="佳美 陈" userId="c75d1f4754384ae0" providerId="LiveId" clId="{4F7CAC58-FAA5-4769-87FC-61D5F6A79EFF}" dt="2026-01-01T10:18:47.175" v="823" actId="20577"/>
          <ac:spMkLst>
            <pc:docMk/>
            <pc:sldMk cId="0" sldId="257"/>
            <ac:spMk id="37" creationId="{00000000-0000-0000-0000-000000000000}"/>
          </ac:spMkLst>
        </pc:spChg>
        <pc:spChg chg="add del mod">
          <ac:chgData name="佳美 陈" userId="c75d1f4754384ae0" providerId="LiveId" clId="{4F7CAC58-FAA5-4769-87FC-61D5F6A79EFF}" dt="2026-01-01T10:00:28.784" v="290" actId="478"/>
          <ac:spMkLst>
            <pc:docMk/>
            <pc:sldMk cId="0" sldId="257"/>
            <ac:spMk id="38" creationId="{B1EE0C5A-0993-80FE-AAB3-FB3994C9977F}"/>
          </ac:spMkLst>
        </pc:spChg>
        <pc:spChg chg="add mod">
          <ac:chgData name="佳美 陈" userId="c75d1f4754384ae0" providerId="LiveId" clId="{4F7CAC58-FAA5-4769-87FC-61D5F6A79EFF}" dt="2026-01-01T10:07:34.966" v="474" actId="1076"/>
          <ac:spMkLst>
            <pc:docMk/>
            <pc:sldMk cId="0" sldId="257"/>
            <ac:spMk id="39" creationId="{503151DE-D644-F349-DAEB-1B7161802D31}"/>
          </ac:spMkLst>
        </pc:spChg>
        <pc:spChg chg="add mod">
          <ac:chgData name="佳美 陈" userId="c75d1f4754384ae0" providerId="LiveId" clId="{4F7CAC58-FAA5-4769-87FC-61D5F6A79EFF}" dt="2026-01-01T10:21:39.403" v="987"/>
          <ac:spMkLst>
            <pc:docMk/>
            <pc:sldMk cId="0" sldId="257"/>
            <ac:spMk id="40" creationId="{3D797185-CD73-B807-62F7-D2868574D25F}"/>
          </ac:spMkLst>
        </pc:spChg>
        <pc:spChg chg="add del mod">
          <ac:chgData name="佳美 陈" userId="c75d1f4754384ae0" providerId="LiveId" clId="{4F7CAC58-FAA5-4769-87FC-61D5F6A79EFF}" dt="2026-01-01T10:01:41.845" v="361" actId="478"/>
          <ac:spMkLst>
            <pc:docMk/>
            <pc:sldMk cId="0" sldId="257"/>
            <ac:spMk id="41" creationId="{456C0A92-7484-8F03-1867-AAC19E402836}"/>
          </ac:spMkLst>
        </pc:spChg>
        <pc:spChg chg="mod">
          <ac:chgData name="佳美 陈" userId="c75d1f4754384ae0" providerId="LiveId" clId="{4F7CAC58-FAA5-4769-87FC-61D5F6A79EFF}" dt="2026-01-01T10:01:51.109" v="362"/>
          <ac:spMkLst>
            <pc:docMk/>
            <pc:sldMk cId="0" sldId="257"/>
            <ac:spMk id="43" creationId="{767D61C5-8305-0370-2597-B4FE85254C0A}"/>
          </ac:spMkLst>
        </pc:spChg>
        <pc:spChg chg="mod">
          <ac:chgData name="佳美 陈" userId="c75d1f4754384ae0" providerId="LiveId" clId="{4F7CAC58-FAA5-4769-87FC-61D5F6A79EFF}" dt="2026-01-01T10:01:51.109" v="362"/>
          <ac:spMkLst>
            <pc:docMk/>
            <pc:sldMk cId="0" sldId="257"/>
            <ac:spMk id="44" creationId="{C56494E2-BC5B-C624-33AB-119216FA7F4F}"/>
          </ac:spMkLst>
        </pc:spChg>
        <pc:spChg chg="mod">
          <ac:chgData name="佳美 陈" userId="c75d1f4754384ae0" providerId="LiveId" clId="{4F7CAC58-FAA5-4769-87FC-61D5F6A79EFF}" dt="2026-01-01T10:01:54.324" v="364"/>
          <ac:spMkLst>
            <pc:docMk/>
            <pc:sldMk cId="0" sldId="257"/>
            <ac:spMk id="46" creationId="{4F56AB1B-F775-0CEE-DA34-43819C841657}"/>
          </ac:spMkLst>
        </pc:spChg>
        <pc:spChg chg="mod">
          <ac:chgData name="佳美 陈" userId="c75d1f4754384ae0" providerId="LiveId" clId="{4F7CAC58-FAA5-4769-87FC-61D5F6A79EFF}" dt="2026-01-01T10:01:54.324" v="364"/>
          <ac:spMkLst>
            <pc:docMk/>
            <pc:sldMk cId="0" sldId="257"/>
            <ac:spMk id="47" creationId="{B409FC5E-9A0C-893A-4F98-27389E338120}"/>
          </ac:spMkLst>
        </pc:spChg>
        <pc:spChg chg="mod">
          <ac:chgData name="佳美 陈" userId="c75d1f4754384ae0" providerId="LiveId" clId="{4F7CAC58-FAA5-4769-87FC-61D5F6A79EFF}" dt="2026-01-01T10:03:10.207" v="382"/>
          <ac:spMkLst>
            <pc:docMk/>
            <pc:sldMk cId="0" sldId="257"/>
            <ac:spMk id="49" creationId="{DC70E7A6-B6F3-64B7-141A-ECCB8C88D7F9}"/>
          </ac:spMkLst>
        </pc:spChg>
        <pc:spChg chg="mod">
          <ac:chgData name="佳美 陈" userId="c75d1f4754384ae0" providerId="LiveId" clId="{4F7CAC58-FAA5-4769-87FC-61D5F6A79EFF}" dt="2026-01-01T10:03:10.207" v="382"/>
          <ac:spMkLst>
            <pc:docMk/>
            <pc:sldMk cId="0" sldId="257"/>
            <ac:spMk id="50" creationId="{35F1AF63-CB71-05F2-63C0-357D3E52C5C4}"/>
          </ac:spMkLst>
        </pc:spChg>
        <pc:spChg chg="mod">
          <ac:chgData name="佳美 陈" userId="c75d1f4754384ae0" providerId="LiveId" clId="{4F7CAC58-FAA5-4769-87FC-61D5F6A79EFF}" dt="2026-01-01T10:03:14.624" v="384"/>
          <ac:spMkLst>
            <pc:docMk/>
            <pc:sldMk cId="0" sldId="257"/>
            <ac:spMk id="52" creationId="{DD723A2E-8E8E-2A09-02CE-92E691F3D0DD}"/>
          </ac:spMkLst>
        </pc:spChg>
        <pc:spChg chg="mod">
          <ac:chgData name="佳美 陈" userId="c75d1f4754384ae0" providerId="LiveId" clId="{4F7CAC58-FAA5-4769-87FC-61D5F6A79EFF}" dt="2026-01-01T10:03:14.624" v="384"/>
          <ac:spMkLst>
            <pc:docMk/>
            <pc:sldMk cId="0" sldId="257"/>
            <ac:spMk id="53" creationId="{89EC8E80-ACE1-B3EE-D223-DF0A52D0214C}"/>
          </ac:spMkLst>
        </pc:spChg>
        <pc:spChg chg="mod">
          <ac:chgData name="佳美 陈" userId="c75d1f4754384ae0" providerId="LiveId" clId="{4F7CAC58-FAA5-4769-87FC-61D5F6A79EFF}" dt="2026-01-01T10:03:43.275" v="394"/>
          <ac:spMkLst>
            <pc:docMk/>
            <pc:sldMk cId="0" sldId="257"/>
            <ac:spMk id="55" creationId="{51969572-0E04-CFB2-F924-E1C028B40653}"/>
          </ac:spMkLst>
        </pc:spChg>
        <pc:spChg chg="mod">
          <ac:chgData name="佳美 陈" userId="c75d1f4754384ae0" providerId="LiveId" clId="{4F7CAC58-FAA5-4769-87FC-61D5F6A79EFF}" dt="2026-01-01T10:03:43.275" v="394"/>
          <ac:spMkLst>
            <pc:docMk/>
            <pc:sldMk cId="0" sldId="257"/>
            <ac:spMk id="56" creationId="{7D2D3238-450B-235B-F20D-BA09E83F2BF6}"/>
          </ac:spMkLst>
        </pc:spChg>
        <pc:spChg chg="mod ord">
          <ac:chgData name="佳美 陈" userId="c75d1f4754384ae0" providerId="LiveId" clId="{4F7CAC58-FAA5-4769-87FC-61D5F6A79EFF}" dt="2026-01-01T10:05:43.824" v="427" actId="20577"/>
          <ac:spMkLst>
            <pc:docMk/>
            <pc:sldMk cId="0" sldId="257"/>
            <ac:spMk id="58" creationId="{FA565C4F-39FE-F75E-1B46-9AC22FFEFDBE}"/>
          </ac:spMkLst>
        </pc:spChg>
        <pc:spChg chg="mod">
          <ac:chgData name="佳美 陈" userId="c75d1f4754384ae0" providerId="LiveId" clId="{4F7CAC58-FAA5-4769-87FC-61D5F6A79EFF}" dt="2026-01-01T10:04:02.520" v="397"/>
          <ac:spMkLst>
            <pc:docMk/>
            <pc:sldMk cId="0" sldId="257"/>
            <ac:spMk id="59" creationId="{797F490B-D4BD-E094-9785-4DA294BC2A96}"/>
          </ac:spMkLst>
        </pc:spChg>
        <pc:spChg chg="mod">
          <ac:chgData name="佳美 陈" userId="c75d1f4754384ae0" providerId="LiveId" clId="{4F7CAC58-FAA5-4769-87FC-61D5F6A79EFF}" dt="2026-01-01T10:04:11.806" v="399"/>
          <ac:spMkLst>
            <pc:docMk/>
            <pc:sldMk cId="0" sldId="257"/>
            <ac:spMk id="61" creationId="{8ECAA6F3-3E5F-D7FF-15A1-ADBD3E2E5E13}"/>
          </ac:spMkLst>
        </pc:spChg>
        <pc:spChg chg="mod">
          <ac:chgData name="佳美 陈" userId="c75d1f4754384ae0" providerId="LiveId" clId="{4F7CAC58-FAA5-4769-87FC-61D5F6A79EFF}" dt="2026-01-01T10:04:11.806" v="399"/>
          <ac:spMkLst>
            <pc:docMk/>
            <pc:sldMk cId="0" sldId="257"/>
            <ac:spMk id="62" creationId="{DDB86559-C5BE-1FD4-360A-0DE7A4D24048}"/>
          </ac:spMkLst>
        </pc:spChg>
        <pc:spChg chg="add mod">
          <ac:chgData name="佳美 陈" userId="c75d1f4754384ae0" providerId="LiveId" clId="{4F7CAC58-FAA5-4769-87FC-61D5F6A79EFF}" dt="2026-01-01T10:06:04.632" v="434"/>
          <ac:spMkLst>
            <pc:docMk/>
            <pc:sldMk cId="0" sldId="257"/>
            <ac:spMk id="63" creationId="{F466382B-8204-B666-FFC0-0FFB13DBE7AF}"/>
          </ac:spMkLst>
        </pc:spChg>
        <pc:spChg chg="add mod">
          <ac:chgData name="佳美 陈" userId="c75d1f4754384ae0" providerId="LiveId" clId="{4F7CAC58-FAA5-4769-87FC-61D5F6A79EFF}" dt="2026-01-01T10:06:09.122" v="437"/>
          <ac:spMkLst>
            <pc:docMk/>
            <pc:sldMk cId="0" sldId="257"/>
            <ac:spMk id="64" creationId="{1A9E42A0-26A1-6826-9EA5-F11EB7A49678}"/>
          </ac:spMkLst>
        </pc:spChg>
        <pc:spChg chg="add mod">
          <ac:chgData name="佳美 陈" userId="c75d1f4754384ae0" providerId="LiveId" clId="{4F7CAC58-FAA5-4769-87FC-61D5F6A79EFF}" dt="2026-01-01T10:06:11.709" v="440"/>
          <ac:spMkLst>
            <pc:docMk/>
            <pc:sldMk cId="0" sldId="257"/>
            <ac:spMk id="65" creationId="{E20F745F-A748-BBEE-CFC8-49A192B372AE}"/>
          </ac:spMkLst>
        </pc:spChg>
        <pc:spChg chg="add mod">
          <ac:chgData name="佳美 陈" userId="c75d1f4754384ae0" providerId="LiveId" clId="{4F7CAC58-FAA5-4769-87FC-61D5F6A79EFF}" dt="2026-01-01T10:05:15.844" v="415"/>
          <ac:spMkLst>
            <pc:docMk/>
            <pc:sldMk cId="0" sldId="257"/>
            <ac:spMk id="66" creationId="{24E8F3B7-4B95-A164-58D7-DB4018504E12}"/>
          </ac:spMkLst>
        </pc:spChg>
        <pc:spChg chg="add mod">
          <ac:chgData name="佳美 陈" userId="c75d1f4754384ae0" providerId="LiveId" clId="{4F7CAC58-FAA5-4769-87FC-61D5F6A79EFF}" dt="2026-01-01T10:06:14.194" v="443"/>
          <ac:spMkLst>
            <pc:docMk/>
            <pc:sldMk cId="0" sldId="257"/>
            <ac:spMk id="67" creationId="{3FB97DC7-163C-67EB-45D7-173AD9994BBE}"/>
          </ac:spMkLst>
        </pc:spChg>
        <pc:spChg chg="add mod">
          <ac:chgData name="佳美 陈" userId="c75d1f4754384ae0" providerId="LiveId" clId="{4F7CAC58-FAA5-4769-87FC-61D5F6A79EFF}" dt="2026-01-01T10:06:16.394" v="446"/>
          <ac:spMkLst>
            <pc:docMk/>
            <pc:sldMk cId="0" sldId="257"/>
            <ac:spMk id="68" creationId="{2060F163-D3BC-0A41-8897-92998E90B5CB}"/>
          </ac:spMkLst>
        </pc:spChg>
        <pc:spChg chg="add mod">
          <ac:chgData name="佳美 陈" userId="c75d1f4754384ae0" providerId="LiveId" clId="{4F7CAC58-FAA5-4769-87FC-61D5F6A79EFF}" dt="2026-01-01T10:10:50.413" v="690" actId="1076"/>
          <ac:spMkLst>
            <pc:docMk/>
            <pc:sldMk cId="0" sldId="257"/>
            <ac:spMk id="69" creationId="{76A27C7E-F2E2-183E-6AD6-6926DAB519E2}"/>
          </ac:spMkLst>
        </pc:spChg>
        <pc:spChg chg="add mod">
          <ac:chgData name="佳美 陈" userId="c75d1f4754384ae0" providerId="LiveId" clId="{4F7CAC58-FAA5-4769-87FC-61D5F6A79EFF}" dt="2026-01-01T10:21:31.182" v="959"/>
          <ac:spMkLst>
            <pc:docMk/>
            <pc:sldMk cId="0" sldId="257"/>
            <ac:spMk id="70" creationId="{0E9CECCA-AD34-9268-392B-F80E6B82CEEB}"/>
          </ac:spMkLst>
        </pc:spChg>
        <pc:spChg chg="add del mod">
          <ac:chgData name="佳美 陈" userId="c75d1f4754384ae0" providerId="LiveId" clId="{4F7CAC58-FAA5-4769-87FC-61D5F6A79EFF}" dt="2026-01-01T10:13:41.068" v="714" actId="21"/>
          <ac:spMkLst>
            <pc:docMk/>
            <pc:sldMk cId="0" sldId="257"/>
            <ac:spMk id="71" creationId="{204937C9-03CC-5EA1-0A44-9029B2C2728D}"/>
          </ac:spMkLst>
        </pc:spChg>
        <pc:grpChg chg="mod">
          <ac:chgData name="佳美 陈" userId="c75d1f4754384ae0" providerId="LiveId" clId="{4F7CAC58-FAA5-4769-87FC-61D5F6A79EFF}" dt="2026-01-01T10:04:38.927" v="406" actId="1076"/>
          <ac:grpSpMkLst>
            <pc:docMk/>
            <pc:sldMk cId="0" sldId="257"/>
            <ac:grpSpMk id="6" creationId="{00000000-0000-0000-0000-000000000000}"/>
          </ac:grpSpMkLst>
        </pc:grpChg>
        <pc:grpChg chg="del mod">
          <ac:chgData name="佳美 陈" userId="c75d1f4754384ae0" providerId="LiveId" clId="{4F7CAC58-FAA5-4769-87FC-61D5F6A79EFF}" dt="2026-01-01T10:03:09.830" v="381" actId="478"/>
          <ac:grpSpMkLst>
            <pc:docMk/>
            <pc:sldMk cId="0" sldId="257"/>
            <ac:grpSpMk id="12" creationId="{00000000-0000-0000-0000-000000000000}"/>
          </ac:grpSpMkLst>
        </pc:grpChg>
        <pc:grpChg chg="del mod">
          <ac:chgData name="佳美 陈" userId="c75d1f4754384ae0" providerId="LiveId" clId="{4F7CAC58-FAA5-4769-87FC-61D5F6A79EFF}" dt="2026-01-01T10:03:28.248" v="389" actId="478"/>
          <ac:grpSpMkLst>
            <pc:docMk/>
            <pc:sldMk cId="0" sldId="257"/>
            <ac:grpSpMk id="18" creationId="{00000000-0000-0000-0000-000000000000}"/>
          </ac:grpSpMkLst>
        </pc:grpChg>
        <pc:grpChg chg="del">
          <ac:chgData name="佳美 陈" userId="c75d1f4754384ae0" providerId="LiveId" clId="{4F7CAC58-FAA5-4769-87FC-61D5F6A79EFF}" dt="2026-01-01T10:03:36.653" v="392" actId="21"/>
          <ac:grpSpMkLst>
            <pc:docMk/>
            <pc:sldMk cId="0" sldId="257"/>
            <ac:grpSpMk id="24" creationId="{00000000-0000-0000-0000-000000000000}"/>
          </ac:grpSpMkLst>
        </pc:grpChg>
        <pc:grpChg chg="mod">
          <ac:chgData name="佳美 陈" userId="c75d1f4754384ae0" providerId="LiveId" clId="{4F7CAC58-FAA5-4769-87FC-61D5F6A79EFF}" dt="2026-01-01T10:16:58.339" v="776" actId="1076"/>
          <ac:grpSpMkLst>
            <pc:docMk/>
            <pc:sldMk cId="0" sldId="257"/>
            <ac:grpSpMk id="28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1T10:06:19.954" v="447" actId="21"/>
          <ac:grpSpMkLst>
            <pc:docMk/>
            <pc:sldMk cId="0" sldId="257"/>
            <ac:grpSpMk id="42" creationId="{4ACBC9F8-66EC-BEA8-18C0-C32C4E1E95E9}"/>
          </ac:grpSpMkLst>
        </pc:grpChg>
        <pc:grpChg chg="add del mod">
          <ac:chgData name="佳美 陈" userId="c75d1f4754384ae0" providerId="LiveId" clId="{4F7CAC58-FAA5-4769-87FC-61D5F6A79EFF}" dt="2026-01-01T10:06:20.948" v="448" actId="21"/>
          <ac:grpSpMkLst>
            <pc:docMk/>
            <pc:sldMk cId="0" sldId="257"/>
            <ac:grpSpMk id="45" creationId="{2EA375F8-381D-0D29-640B-8066E7A94CB5}"/>
          </ac:grpSpMkLst>
        </pc:grpChg>
        <pc:grpChg chg="add mod">
          <ac:chgData name="佳美 陈" userId="c75d1f4754384ae0" providerId="LiveId" clId="{4F7CAC58-FAA5-4769-87FC-61D5F6A79EFF}" dt="2026-01-01T10:04:38.927" v="406" actId="1076"/>
          <ac:grpSpMkLst>
            <pc:docMk/>
            <pc:sldMk cId="0" sldId="257"/>
            <ac:grpSpMk id="48" creationId="{9E3DE3C8-3624-87DA-DED2-B66F1167ACA5}"/>
          </ac:grpSpMkLst>
        </pc:grpChg>
        <pc:grpChg chg="add mod">
          <ac:chgData name="佳美 陈" userId="c75d1f4754384ae0" providerId="LiveId" clId="{4F7CAC58-FAA5-4769-87FC-61D5F6A79EFF}" dt="2026-01-01T10:04:38.927" v="406" actId="1076"/>
          <ac:grpSpMkLst>
            <pc:docMk/>
            <pc:sldMk cId="0" sldId="257"/>
            <ac:grpSpMk id="51" creationId="{505F255C-2F39-EB7B-C072-0BAAF9EADDFC}"/>
          </ac:grpSpMkLst>
        </pc:grpChg>
        <pc:grpChg chg="add mod">
          <ac:chgData name="佳美 陈" userId="c75d1f4754384ae0" providerId="LiveId" clId="{4F7CAC58-FAA5-4769-87FC-61D5F6A79EFF}" dt="2026-01-01T10:04:38.927" v="406" actId="1076"/>
          <ac:grpSpMkLst>
            <pc:docMk/>
            <pc:sldMk cId="0" sldId="257"/>
            <ac:grpSpMk id="54" creationId="{7CE31E6E-23BC-75F3-A24E-F32DAC2B5CE6}"/>
          </ac:grpSpMkLst>
        </pc:grpChg>
        <pc:grpChg chg="add mod">
          <ac:chgData name="佳美 陈" userId="c75d1f4754384ae0" providerId="LiveId" clId="{4F7CAC58-FAA5-4769-87FC-61D5F6A79EFF}" dt="2026-01-01T10:05:36.114" v="423" actId="1076"/>
          <ac:grpSpMkLst>
            <pc:docMk/>
            <pc:sldMk cId="0" sldId="257"/>
            <ac:grpSpMk id="57" creationId="{F934BE95-F1B9-3079-9DD0-3B0C0B9E40B9}"/>
          </ac:grpSpMkLst>
        </pc:grpChg>
        <pc:grpChg chg="add mod">
          <ac:chgData name="佳美 陈" userId="c75d1f4754384ae0" providerId="LiveId" clId="{4F7CAC58-FAA5-4769-87FC-61D5F6A79EFF}" dt="2026-01-01T10:04:38.927" v="406" actId="1076"/>
          <ac:grpSpMkLst>
            <pc:docMk/>
            <pc:sldMk cId="0" sldId="257"/>
            <ac:grpSpMk id="60" creationId="{A46AF7B2-1C0D-4751-7756-0118BA32C39A}"/>
          </ac:grpSpMkLst>
        </pc:grpChg>
      </pc:sldChg>
      <pc:sldChg chg="addSp delSp modSp mod modTransition">
        <pc:chgData name="佳美 陈" userId="c75d1f4754384ae0" providerId="LiveId" clId="{4F7CAC58-FAA5-4769-87FC-61D5F6A79EFF}" dt="2026-01-03T13:41:23.498" v="2875"/>
        <pc:sldMkLst>
          <pc:docMk/>
          <pc:sldMk cId="0" sldId="259"/>
        </pc:sldMkLst>
        <pc:spChg chg="mod">
          <ac:chgData name="佳美 陈" userId="c75d1f4754384ae0" providerId="LiveId" clId="{4F7CAC58-FAA5-4769-87FC-61D5F6A79EFF}" dt="2026-01-01T10:14:15.939" v="716" actId="1076"/>
          <ac:spMkLst>
            <pc:docMk/>
            <pc:sldMk cId="0" sldId="259"/>
            <ac:spMk id="2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2:01.559" v="703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2:01.559" v="703" actId="478"/>
          <ac:spMkLst>
            <pc:docMk/>
            <pc:sldMk cId="0" sldId="259"/>
            <ac:spMk id="7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2:01.559" v="703" actId="478"/>
          <ac:spMkLst>
            <pc:docMk/>
            <pc:sldMk cId="0" sldId="259"/>
            <ac:spMk id="8" creationId="{00000000-0000-0000-0000-000000000000}"/>
          </ac:spMkLst>
        </pc:spChg>
        <pc:spChg chg="del mod">
          <ac:chgData name="佳美 陈" userId="c75d1f4754384ae0" providerId="LiveId" clId="{4F7CAC58-FAA5-4769-87FC-61D5F6A79EFF}" dt="2026-01-01T10:11:33.366" v="696" actId="478"/>
          <ac:spMkLst>
            <pc:docMk/>
            <pc:sldMk cId="0" sldId="259"/>
            <ac:spMk id="9" creationId="{00000000-0000-0000-0000-000000000000}"/>
          </ac:spMkLst>
        </pc:spChg>
        <pc:spChg chg="del mod">
          <ac:chgData name="佳美 陈" userId="c75d1f4754384ae0" providerId="LiveId" clId="{4F7CAC58-FAA5-4769-87FC-61D5F6A79EFF}" dt="2026-01-01T10:11:52.010" v="700" actId="478"/>
          <ac:spMkLst>
            <pc:docMk/>
            <pc:sldMk cId="0" sldId="259"/>
            <ac:spMk id="1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1:54.915" v="701" actId="478"/>
          <ac:spMkLst>
            <pc:docMk/>
            <pc:sldMk cId="0" sldId="259"/>
            <ac:spMk id="11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1:57.516" v="702" actId="478"/>
          <ac:spMkLst>
            <pc:docMk/>
            <pc:sldMk cId="0" sldId="259"/>
            <ac:spMk id="12" creationId="{00000000-0000-0000-0000-000000000000}"/>
          </ac:spMkLst>
        </pc:spChg>
        <pc:spChg chg="mod">
          <ac:chgData name="佳美 陈" userId="c75d1f4754384ae0" providerId="LiveId" clId="{4F7CAC58-FAA5-4769-87FC-61D5F6A79EFF}" dt="2026-01-02T07:53:17.438" v="1216"/>
          <ac:spMkLst>
            <pc:docMk/>
            <pc:sldMk cId="0" sldId="259"/>
            <ac:spMk id="27" creationId="{00000000-0000-0000-0000-000000000000}"/>
          </ac:spMkLst>
        </pc:spChg>
        <pc:spChg chg="mod">
          <ac:chgData name="佳美 陈" userId="c75d1f4754384ae0" providerId="LiveId" clId="{4F7CAC58-FAA5-4769-87FC-61D5F6A79EFF}" dt="2026-01-02T08:02:47.684" v="1409" actId="1035"/>
          <ac:spMkLst>
            <pc:docMk/>
            <pc:sldMk cId="0" sldId="259"/>
            <ac:spMk id="28" creationId="{00000000-0000-0000-0000-000000000000}"/>
          </ac:spMkLst>
        </pc:spChg>
        <pc:spChg chg="mod">
          <ac:chgData name="佳美 陈" userId="c75d1f4754384ae0" providerId="LiveId" clId="{4F7CAC58-FAA5-4769-87FC-61D5F6A79EFF}" dt="2026-01-02T07:53:03.629" v="1196"/>
          <ac:spMkLst>
            <pc:docMk/>
            <pc:sldMk cId="0" sldId="259"/>
            <ac:spMk id="29" creationId="{00000000-0000-0000-0000-000000000000}"/>
          </ac:spMkLst>
        </pc:spChg>
        <pc:spChg chg="mod">
          <ac:chgData name="佳美 陈" userId="c75d1f4754384ae0" providerId="LiveId" clId="{4F7CAC58-FAA5-4769-87FC-61D5F6A79EFF}" dt="2026-01-02T07:58:54.126" v="1243" actId="1035"/>
          <ac:spMkLst>
            <pc:docMk/>
            <pc:sldMk cId="0" sldId="259"/>
            <ac:spMk id="30" creationId="{00000000-0000-0000-0000-000000000000}"/>
          </ac:spMkLst>
        </pc:spChg>
        <pc:spChg chg="add mod">
          <ac:chgData name="佳美 陈" userId="c75d1f4754384ae0" providerId="LiveId" clId="{4F7CAC58-FAA5-4769-87FC-61D5F6A79EFF}" dt="2026-01-01T09:54:38.572" v="111" actId="1076"/>
          <ac:spMkLst>
            <pc:docMk/>
            <pc:sldMk cId="0" sldId="259"/>
            <ac:spMk id="35" creationId="{81E267A0-C0CD-BDF4-3086-BD910FE2644B}"/>
          </ac:spMkLst>
        </pc:spChg>
        <pc:spChg chg="add del mod">
          <ac:chgData name="佳美 陈" userId="c75d1f4754384ae0" providerId="LiveId" clId="{4F7CAC58-FAA5-4769-87FC-61D5F6A79EFF}" dt="2026-01-01T09:54:59.767" v="115" actId="478"/>
          <ac:spMkLst>
            <pc:docMk/>
            <pc:sldMk cId="0" sldId="259"/>
            <ac:spMk id="36" creationId="{72BA02ED-B174-D36E-ABE8-0ECE06D730DB}"/>
          </ac:spMkLst>
        </pc:spChg>
        <pc:spChg chg="mod">
          <ac:chgData name="佳美 陈" userId="c75d1f4754384ae0" providerId="LiveId" clId="{4F7CAC58-FAA5-4769-87FC-61D5F6A79EFF}" dt="2026-01-01T10:11:05.373" v="691"/>
          <ac:spMkLst>
            <pc:docMk/>
            <pc:sldMk cId="0" sldId="259"/>
            <ac:spMk id="38" creationId="{268128FF-8A0A-534E-C8C5-91C2292955A0}"/>
          </ac:spMkLst>
        </pc:spChg>
        <pc:spChg chg="mod">
          <ac:chgData name="佳美 陈" userId="c75d1f4754384ae0" providerId="LiveId" clId="{4F7CAC58-FAA5-4769-87FC-61D5F6A79EFF}" dt="2026-01-01T10:11:05.373" v="691"/>
          <ac:spMkLst>
            <pc:docMk/>
            <pc:sldMk cId="0" sldId="259"/>
            <ac:spMk id="39" creationId="{44679EB6-7261-2EA2-2C06-BE4AC82234A7}"/>
          </ac:spMkLst>
        </pc:spChg>
        <pc:spChg chg="mod">
          <ac:chgData name="佳美 陈" userId="c75d1f4754384ae0" providerId="LiveId" clId="{4F7CAC58-FAA5-4769-87FC-61D5F6A79EFF}" dt="2026-01-02T07:50:40.596" v="1157"/>
          <ac:spMkLst>
            <pc:docMk/>
            <pc:sldMk cId="0" sldId="259"/>
            <ac:spMk id="40" creationId="{96F0B9B1-7C84-9D83-BC86-2C822FF8834A}"/>
          </ac:spMkLst>
        </pc:spChg>
        <pc:spChg chg="mod">
          <ac:chgData name="佳美 陈" userId="c75d1f4754384ae0" providerId="LiveId" clId="{4F7CAC58-FAA5-4769-87FC-61D5F6A79EFF}" dt="2026-01-02T07:50:40.596" v="1157"/>
          <ac:spMkLst>
            <pc:docMk/>
            <pc:sldMk cId="0" sldId="259"/>
            <ac:spMk id="41" creationId="{7951F78C-76AD-A6F6-770F-6A04B2F5930C}"/>
          </ac:spMkLst>
        </pc:spChg>
        <pc:spChg chg="mod">
          <ac:chgData name="佳美 陈" userId="c75d1f4754384ae0" providerId="LiveId" clId="{4F7CAC58-FAA5-4769-87FC-61D5F6A79EFF}" dt="2026-01-01T10:11:40.921" v="698"/>
          <ac:spMkLst>
            <pc:docMk/>
            <pc:sldMk cId="0" sldId="259"/>
            <ac:spMk id="41" creationId="{89FACF6C-3B39-3C00-5209-A85F677F3D1E}"/>
          </ac:spMkLst>
        </pc:spChg>
        <pc:spChg chg="mod">
          <ac:chgData name="佳美 陈" userId="c75d1f4754384ae0" providerId="LiveId" clId="{4F7CAC58-FAA5-4769-87FC-61D5F6A79EFF}" dt="2026-01-02T07:50:40.596" v="1157"/>
          <ac:spMkLst>
            <pc:docMk/>
            <pc:sldMk cId="0" sldId="259"/>
            <ac:spMk id="42" creationId="{38399109-815C-58C3-45E1-23AAFC62F250}"/>
          </ac:spMkLst>
        </pc:spChg>
        <pc:spChg chg="mod">
          <ac:chgData name="佳美 陈" userId="c75d1f4754384ae0" providerId="LiveId" clId="{4F7CAC58-FAA5-4769-87FC-61D5F6A79EFF}" dt="2026-01-01T10:11:40.921" v="698"/>
          <ac:spMkLst>
            <pc:docMk/>
            <pc:sldMk cId="0" sldId="259"/>
            <ac:spMk id="42" creationId="{666DD766-E259-FE66-B8D2-AB462F27610C}"/>
          </ac:spMkLst>
        </pc:spChg>
        <pc:spChg chg="mod">
          <ac:chgData name="佳美 陈" userId="c75d1f4754384ae0" providerId="LiveId" clId="{4F7CAC58-FAA5-4769-87FC-61D5F6A79EFF}" dt="2026-01-02T07:50:40.596" v="1157"/>
          <ac:spMkLst>
            <pc:docMk/>
            <pc:sldMk cId="0" sldId="259"/>
            <ac:spMk id="43" creationId="{2634E952-35FE-4EBF-E69D-31B1C1031E2D}"/>
          </ac:spMkLst>
        </pc:spChg>
        <pc:spChg chg="add del mod">
          <ac:chgData name="佳美 陈" userId="c75d1f4754384ae0" providerId="LiveId" clId="{4F7CAC58-FAA5-4769-87FC-61D5F6A79EFF}" dt="2026-01-01T10:11:49.786" v="699"/>
          <ac:spMkLst>
            <pc:docMk/>
            <pc:sldMk cId="0" sldId="259"/>
            <ac:spMk id="43" creationId="{635EAE1C-C162-7143-57FB-04C21428D85E}"/>
          </ac:spMkLst>
        </pc:spChg>
        <pc:spChg chg="add del mod">
          <ac:chgData name="佳美 陈" userId="c75d1f4754384ae0" providerId="LiveId" clId="{4F7CAC58-FAA5-4769-87FC-61D5F6A79EFF}" dt="2026-01-01T10:11:49.786" v="699"/>
          <ac:spMkLst>
            <pc:docMk/>
            <pc:sldMk cId="0" sldId="259"/>
            <ac:spMk id="44" creationId="{4A6792AF-CCBF-2D3E-D941-F98055862AC5}"/>
          </ac:spMkLst>
        </pc:spChg>
        <pc:spChg chg="mod">
          <ac:chgData name="佳美 陈" userId="c75d1f4754384ae0" providerId="LiveId" clId="{4F7CAC58-FAA5-4769-87FC-61D5F6A79EFF}" dt="2026-01-02T07:50:40.596" v="1157"/>
          <ac:spMkLst>
            <pc:docMk/>
            <pc:sldMk cId="0" sldId="259"/>
            <ac:spMk id="44" creationId="{F8F7A97B-AAA5-4ED8-0A09-549864A978A5}"/>
          </ac:spMkLst>
        </pc:spChg>
        <pc:spChg chg="mod">
          <ac:chgData name="佳美 陈" userId="c75d1f4754384ae0" providerId="LiveId" clId="{4F7CAC58-FAA5-4769-87FC-61D5F6A79EFF}" dt="2026-01-03T13:20:42.782" v="2701" actId="20577"/>
          <ac:spMkLst>
            <pc:docMk/>
            <pc:sldMk cId="0" sldId="259"/>
            <ac:spMk id="45" creationId="{13D41237-FC2E-DDD5-551D-E19F5D296894}"/>
          </ac:spMkLst>
        </pc:spChg>
        <pc:spChg chg="add del mod">
          <ac:chgData name="佳美 陈" userId="c75d1f4754384ae0" providerId="LiveId" clId="{4F7CAC58-FAA5-4769-87FC-61D5F6A79EFF}" dt="2026-01-01T10:11:49.786" v="699"/>
          <ac:spMkLst>
            <pc:docMk/>
            <pc:sldMk cId="0" sldId="259"/>
            <ac:spMk id="45" creationId="{67EFC6E2-B252-E85D-C2A4-A11E562FC4B7}"/>
          </ac:spMkLst>
        </pc:spChg>
        <pc:spChg chg="mod">
          <ac:chgData name="佳美 陈" userId="c75d1f4754384ae0" providerId="LiveId" clId="{4F7CAC58-FAA5-4769-87FC-61D5F6A79EFF}" dt="2026-01-02T07:50:40.596" v="1157"/>
          <ac:spMkLst>
            <pc:docMk/>
            <pc:sldMk cId="0" sldId="259"/>
            <ac:spMk id="46" creationId="{14F4FA80-A403-F35A-3F86-406B876D23E0}"/>
          </ac:spMkLst>
        </pc:spChg>
        <pc:spChg chg="add del mod">
          <ac:chgData name="佳美 陈" userId="c75d1f4754384ae0" providerId="LiveId" clId="{4F7CAC58-FAA5-4769-87FC-61D5F6A79EFF}" dt="2026-01-01T10:11:49.786" v="699"/>
          <ac:spMkLst>
            <pc:docMk/>
            <pc:sldMk cId="0" sldId="259"/>
            <ac:spMk id="46" creationId="{5493CA61-2854-03B1-EC52-5C9F2A5F3932}"/>
          </ac:spMkLst>
        </pc:spChg>
        <pc:spChg chg="mod">
          <ac:chgData name="佳美 陈" userId="c75d1f4754384ae0" providerId="LiveId" clId="{4F7CAC58-FAA5-4769-87FC-61D5F6A79EFF}" dt="2026-01-02T07:50:40.596" v="1157"/>
          <ac:spMkLst>
            <pc:docMk/>
            <pc:sldMk cId="0" sldId="259"/>
            <ac:spMk id="47" creationId="{38DAE5BE-3585-A5AE-677B-D314AFA9E297}"/>
          </ac:spMkLst>
        </pc:spChg>
        <pc:spChg chg="add del mod">
          <ac:chgData name="佳美 陈" userId="c75d1f4754384ae0" providerId="LiveId" clId="{4F7CAC58-FAA5-4769-87FC-61D5F6A79EFF}" dt="2026-01-01T10:11:49.786" v="699"/>
          <ac:spMkLst>
            <pc:docMk/>
            <pc:sldMk cId="0" sldId="259"/>
            <ac:spMk id="47" creationId="{AFD7607C-B912-5F2E-CAF4-7EFFE3A370FC}"/>
          </ac:spMkLst>
        </pc:spChg>
        <pc:spChg chg="add del mod">
          <ac:chgData name="佳美 陈" userId="c75d1f4754384ae0" providerId="LiveId" clId="{4F7CAC58-FAA5-4769-87FC-61D5F6A79EFF}" dt="2026-01-01T10:11:49.786" v="699"/>
          <ac:spMkLst>
            <pc:docMk/>
            <pc:sldMk cId="0" sldId="259"/>
            <ac:spMk id="48" creationId="{DB7C4FD5-5038-EFC7-CC55-E61858996EC8}"/>
          </ac:spMkLst>
        </pc:spChg>
        <pc:spChg chg="mod">
          <ac:chgData name="佳美 陈" userId="c75d1f4754384ae0" providerId="LiveId" clId="{4F7CAC58-FAA5-4769-87FC-61D5F6A79EFF}" dt="2026-01-02T07:50:40.596" v="1157"/>
          <ac:spMkLst>
            <pc:docMk/>
            <pc:sldMk cId="0" sldId="259"/>
            <ac:spMk id="48" creationId="{DC2A2756-5D2B-8BA3-8B5C-7834AD6AC8F5}"/>
          </ac:spMkLst>
        </pc:spChg>
        <pc:spChg chg="add del mod">
          <ac:chgData name="佳美 陈" userId="c75d1f4754384ae0" providerId="LiveId" clId="{4F7CAC58-FAA5-4769-87FC-61D5F6A79EFF}" dt="2026-01-01T10:11:49.786" v="699"/>
          <ac:spMkLst>
            <pc:docMk/>
            <pc:sldMk cId="0" sldId="259"/>
            <ac:spMk id="49" creationId="{617954C2-4767-A4F7-0533-F572ACD09AAE}"/>
          </ac:spMkLst>
        </pc:spChg>
        <pc:spChg chg="mod">
          <ac:chgData name="佳美 陈" userId="c75d1f4754384ae0" providerId="LiveId" clId="{4F7CAC58-FAA5-4769-87FC-61D5F6A79EFF}" dt="2026-01-02T07:50:40.596" v="1157"/>
          <ac:spMkLst>
            <pc:docMk/>
            <pc:sldMk cId="0" sldId="259"/>
            <ac:spMk id="49" creationId="{F1DFF8C3-88DC-4E90-7C4C-10079AE392AE}"/>
          </ac:spMkLst>
        </pc:spChg>
        <pc:spChg chg="add del mod">
          <ac:chgData name="佳美 陈" userId="c75d1f4754384ae0" providerId="LiveId" clId="{4F7CAC58-FAA5-4769-87FC-61D5F6A79EFF}" dt="2026-01-01T10:11:49.786" v="699"/>
          <ac:spMkLst>
            <pc:docMk/>
            <pc:sldMk cId="0" sldId="259"/>
            <ac:spMk id="50" creationId="{9D2915AF-5447-ADF3-363D-C7898434CE98}"/>
          </ac:spMkLst>
        </pc:spChg>
        <pc:spChg chg="add mod">
          <ac:chgData name="佳美 陈" userId="c75d1f4754384ae0" providerId="LiveId" clId="{4F7CAC58-FAA5-4769-87FC-61D5F6A79EFF}" dt="2026-01-03T13:41:23.498" v="2875"/>
          <ac:spMkLst>
            <pc:docMk/>
            <pc:sldMk cId="0" sldId="259"/>
            <ac:spMk id="50" creationId="{AA4F2F66-3865-4D84-1E4E-14A3FD561235}"/>
          </ac:spMkLst>
        </pc:spChg>
        <pc:spChg chg="add del mod">
          <ac:chgData name="佳美 陈" userId="c75d1f4754384ae0" providerId="LiveId" clId="{4F7CAC58-FAA5-4769-87FC-61D5F6A79EFF}" dt="2026-01-01T10:11:49.786" v="699"/>
          <ac:spMkLst>
            <pc:docMk/>
            <pc:sldMk cId="0" sldId="259"/>
            <ac:spMk id="51" creationId="{97559337-2457-449D-D05F-D47F70D5DBBE}"/>
          </ac:spMkLst>
        </pc:spChg>
        <pc:spChg chg="mod">
          <ac:chgData name="佳美 陈" userId="c75d1f4754384ae0" providerId="LiveId" clId="{4F7CAC58-FAA5-4769-87FC-61D5F6A79EFF}" dt="2026-01-01T10:12:02.604" v="704"/>
          <ac:spMkLst>
            <pc:docMk/>
            <pc:sldMk cId="0" sldId="259"/>
            <ac:spMk id="53" creationId="{A6D3EBD7-90D2-989E-33BB-DC9EDE4C8C20}"/>
          </ac:spMkLst>
        </pc:spChg>
        <pc:spChg chg="mod">
          <ac:chgData name="佳美 陈" userId="c75d1f4754384ae0" providerId="LiveId" clId="{4F7CAC58-FAA5-4769-87FC-61D5F6A79EFF}" dt="2026-01-01T10:12:02.604" v="704"/>
          <ac:spMkLst>
            <pc:docMk/>
            <pc:sldMk cId="0" sldId="259"/>
            <ac:spMk id="54" creationId="{CA376CE8-EDB1-D4A5-BFE1-F73797122380}"/>
          </ac:spMkLst>
        </pc:spChg>
        <pc:spChg chg="add del mod">
          <ac:chgData name="佳美 陈" userId="c75d1f4754384ae0" providerId="LiveId" clId="{4F7CAC58-FAA5-4769-87FC-61D5F6A79EFF}" dt="2026-01-01T10:24:58.272" v="1085" actId="478"/>
          <ac:spMkLst>
            <pc:docMk/>
            <pc:sldMk cId="0" sldId="259"/>
            <ac:spMk id="55" creationId="{383632AE-D128-E2AD-4491-C814EAD75A26}"/>
          </ac:spMkLst>
        </pc:spChg>
        <pc:spChg chg="add del mod">
          <ac:chgData name="佳美 陈" userId="c75d1f4754384ae0" providerId="LiveId" clId="{4F7CAC58-FAA5-4769-87FC-61D5F6A79EFF}" dt="2026-01-01T10:24:58.272" v="1085" actId="478"/>
          <ac:spMkLst>
            <pc:docMk/>
            <pc:sldMk cId="0" sldId="259"/>
            <ac:spMk id="56" creationId="{4BC2A6A6-CD24-9DFC-E5BA-91A3424B37AA}"/>
          </ac:spMkLst>
        </pc:spChg>
        <pc:spChg chg="add del mod">
          <ac:chgData name="佳美 陈" userId="c75d1f4754384ae0" providerId="LiveId" clId="{4F7CAC58-FAA5-4769-87FC-61D5F6A79EFF}" dt="2026-01-01T10:24:58.272" v="1085" actId="478"/>
          <ac:spMkLst>
            <pc:docMk/>
            <pc:sldMk cId="0" sldId="259"/>
            <ac:spMk id="57" creationId="{7462C1F0-F1C4-4707-9CA6-943AB96118E6}"/>
          </ac:spMkLst>
        </pc:spChg>
        <pc:spChg chg="add del mod">
          <ac:chgData name="佳美 陈" userId="c75d1f4754384ae0" providerId="LiveId" clId="{4F7CAC58-FAA5-4769-87FC-61D5F6A79EFF}" dt="2026-01-01T10:24:58.272" v="1085" actId="478"/>
          <ac:spMkLst>
            <pc:docMk/>
            <pc:sldMk cId="0" sldId="259"/>
            <ac:spMk id="58" creationId="{6CFB2295-3C62-F976-6929-7DCFDAF42A5E}"/>
          </ac:spMkLst>
        </pc:spChg>
        <pc:spChg chg="add del mod">
          <ac:chgData name="佳美 陈" userId="c75d1f4754384ae0" providerId="LiveId" clId="{4F7CAC58-FAA5-4769-87FC-61D5F6A79EFF}" dt="2026-01-01T10:24:58.272" v="1085" actId="478"/>
          <ac:spMkLst>
            <pc:docMk/>
            <pc:sldMk cId="0" sldId="259"/>
            <ac:spMk id="59" creationId="{710B8C86-21EB-3B09-A9AE-7C1CE7E8466D}"/>
          </ac:spMkLst>
        </pc:spChg>
        <pc:spChg chg="add del mod">
          <ac:chgData name="佳美 陈" userId="c75d1f4754384ae0" providerId="LiveId" clId="{4F7CAC58-FAA5-4769-87FC-61D5F6A79EFF}" dt="2026-01-01T10:25:01.243" v="1086" actId="478"/>
          <ac:spMkLst>
            <pc:docMk/>
            <pc:sldMk cId="0" sldId="259"/>
            <ac:spMk id="60" creationId="{BE902B26-14BC-0837-7CEC-3F665EBAF1A7}"/>
          </ac:spMkLst>
        </pc:spChg>
        <pc:spChg chg="add del mod">
          <ac:chgData name="佳美 陈" userId="c75d1f4754384ae0" providerId="LiveId" clId="{4F7CAC58-FAA5-4769-87FC-61D5F6A79EFF}" dt="2026-01-01T10:24:58.272" v="1085" actId="478"/>
          <ac:spMkLst>
            <pc:docMk/>
            <pc:sldMk cId="0" sldId="259"/>
            <ac:spMk id="61" creationId="{5761EE8A-34B3-4BAA-ADA9-164C3EE5ACFC}"/>
          </ac:spMkLst>
        </pc:spChg>
        <pc:spChg chg="add del mod">
          <ac:chgData name="佳美 陈" userId="c75d1f4754384ae0" providerId="LiveId" clId="{4F7CAC58-FAA5-4769-87FC-61D5F6A79EFF}" dt="2026-01-01T10:24:58.272" v="1085" actId="478"/>
          <ac:spMkLst>
            <pc:docMk/>
            <pc:sldMk cId="0" sldId="259"/>
            <ac:spMk id="62" creationId="{A59FEDEB-7758-4FAA-B268-E117717BD917}"/>
          </ac:spMkLst>
        </pc:spChg>
        <pc:spChg chg="add del mod">
          <ac:chgData name="佳美 陈" userId="c75d1f4754384ae0" providerId="LiveId" clId="{4F7CAC58-FAA5-4769-87FC-61D5F6A79EFF}" dt="2026-01-01T10:22:04.970" v="1015" actId="478"/>
          <ac:spMkLst>
            <pc:docMk/>
            <pc:sldMk cId="0" sldId="259"/>
            <ac:spMk id="63" creationId="{56F4E560-16AE-0E59-BD26-CCE8C9747EE2}"/>
          </ac:spMkLst>
        </pc:spChg>
        <pc:spChg chg="add del mod">
          <ac:chgData name="佳美 陈" userId="c75d1f4754384ae0" providerId="LiveId" clId="{4F7CAC58-FAA5-4769-87FC-61D5F6A79EFF}" dt="2026-01-01T10:24:58.272" v="1085" actId="478"/>
          <ac:spMkLst>
            <pc:docMk/>
            <pc:sldMk cId="0" sldId="259"/>
            <ac:spMk id="64" creationId="{138165F5-B57B-ED83-1763-46628B708246}"/>
          </ac:spMkLst>
        </pc:spChg>
        <pc:spChg chg="mod">
          <ac:chgData name="佳美 陈" userId="c75d1f4754384ae0" providerId="LiveId" clId="{4F7CAC58-FAA5-4769-87FC-61D5F6A79EFF}" dt="2026-01-01T10:25:14.820" v="1087"/>
          <ac:spMkLst>
            <pc:docMk/>
            <pc:sldMk cId="0" sldId="259"/>
            <ac:spMk id="66" creationId="{E5B38BF3-ED87-CBB3-FA8B-ED505B5B71DA}"/>
          </ac:spMkLst>
        </pc:spChg>
        <pc:spChg chg="mod">
          <ac:chgData name="佳美 陈" userId="c75d1f4754384ae0" providerId="LiveId" clId="{4F7CAC58-FAA5-4769-87FC-61D5F6A79EFF}" dt="2026-01-01T10:25:14.820" v="1087"/>
          <ac:spMkLst>
            <pc:docMk/>
            <pc:sldMk cId="0" sldId="259"/>
            <ac:spMk id="67" creationId="{21F271CA-9A00-D5C7-B80C-746E9F0910E5}"/>
          </ac:spMkLst>
        </pc:spChg>
        <pc:spChg chg="add del mod">
          <ac:chgData name="佳美 陈" userId="c75d1f4754384ae0" providerId="LiveId" clId="{4F7CAC58-FAA5-4769-87FC-61D5F6A79EFF}" dt="2026-01-02T07:50:33.591" v="1154" actId="478"/>
          <ac:spMkLst>
            <pc:docMk/>
            <pc:sldMk cId="0" sldId="259"/>
            <ac:spMk id="68" creationId="{50A418D3-DDC0-8EC6-F9BD-F46CC7F5124C}"/>
          </ac:spMkLst>
        </pc:spChg>
        <pc:spChg chg="add del mod">
          <ac:chgData name="佳美 陈" userId="c75d1f4754384ae0" providerId="LiveId" clId="{4F7CAC58-FAA5-4769-87FC-61D5F6A79EFF}" dt="2026-01-02T07:50:33.591" v="1154" actId="478"/>
          <ac:spMkLst>
            <pc:docMk/>
            <pc:sldMk cId="0" sldId="259"/>
            <ac:spMk id="69" creationId="{AB97A5DD-4EB6-0962-FB29-8F08C15ED208}"/>
          </ac:spMkLst>
        </pc:spChg>
        <pc:spChg chg="add del mod">
          <ac:chgData name="佳美 陈" userId="c75d1f4754384ae0" providerId="LiveId" clId="{4F7CAC58-FAA5-4769-87FC-61D5F6A79EFF}" dt="2026-01-02T07:50:33.591" v="1154" actId="478"/>
          <ac:spMkLst>
            <pc:docMk/>
            <pc:sldMk cId="0" sldId="259"/>
            <ac:spMk id="70" creationId="{72FAE516-CFDC-B3F6-E191-E72EF8FC7B75}"/>
          </ac:spMkLst>
        </pc:spChg>
        <pc:spChg chg="add del mod">
          <ac:chgData name="佳美 陈" userId="c75d1f4754384ae0" providerId="LiveId" clId="{4F7CAC58-FAA5-4769-87FC-61D5F6A79EFF}" dt="2026-01-02T07:50:33.591" v="1154" actId="478"/>
          <ac:spMkLst>
            <pc:docMk/>
            <pc:sldMk cId="0" sldId="259"/>
            <ac:spMk id="71" creationId="{57EC9041-2C10-BCAB-648F-64D158655356}"/>
          </ac:spMkLst>
        </pc:spChg>
        <pc:spChg chg="add del mod">
          <ac:chgData name="佳美 陈" userId="c75d1f4754384ae0" providerId="LiveId" clId="{4F7CAC58-FAA5-4769-87FC-61D5F6A79EFF}" dt="2026-01-02T07:50:33.591" v="1154" actId="478"/>
          <ac:spMkLst>
            <pc:docMk/>
            <pc:sldMk cId="0" sldId="259"/>
            <ac:spMk id="72" creationId="{C5A959C5-CB2D-46D4-3A0B-22C6680ABCB2}"/>
          </ac:spMkLst>
        </pc:spChg>
        <pc:spChg chg="add del mod">
          <ac:chgData name="佳美 陈" userId="c75d1f4754384ae0" providerId="LiveId" clId="{4F7CAC58-FAA5-4769-87FC-61D5F6A79EFF}" dt="2026-01-02T07:50:39.678" v="1156" actId="478"/>
          <ac:spMkLst>
            <pc:docMk/>
            <pc:sldMk cId="0" sldId="259"/>
            <ac:spMk id="73" creationId="{A281F121-2FDA-DA49-F5C8-71DF8E4628C4}"/>
          </ac:spMkLst>
        </pc:spChg>
        <pc:spChg chg="add del mod">
          <ac:chgData name="佳美 陈" userId="c75d1f4754384ae0" providerId="LiveId" clId="{4F7CAC58-FAA5-4769-87FC-61D5F6A79EFF}" dt="2026-01-02T07:50:33.591" v="1154" actId="478"/>
          <ac:spMkLst>
            <pc:docMk/>
            <pc:sldMk cId="0" sldId="259"/>
            <ac:spMk id="74" creationId="{FE41C094-A863-32C0-DDCF-A16474C39EE4}"/>
          </ac:spMkLst>
        </pc:spChg>
        <pc:spChg chg="add del mod">
          <ac:chgData name="佳美 陈" userId="c75d1f4754384ae0" providerId="LiveId" clId="{4F7CAC58-FAA5-4769-87FC-61D5F6A79EFF}" dt="2026-01-02T07:50:33.591" v="1154" actId="478"/>
          <ac:spMkLst>
            <pc:docMk/>
            <pc:sldMk cId="0" sldId="259"/>
            <ac:spMk id="75" creationId="{04D7CA9A-CDA5-4A23-15CD-982D26F7DA12}"/>
          </ac:spMkLst>
        </pc:spChg>
        <pc:spChg chg="add del mod">
          <ac:chgData name="佳美 陈" userId="c75d1f4754384ae0" providerId="LiveId" clId="{4F7CAC58-FAA5-4769-87FC-61D5F6A79EFF}" dt="2026-01-02T07:50:33.591" v="1154" actId="478"/>
          <ac:spMkLst>
            <pc:docMk/>
            <pc:sldMk cId="0" sldId="259"/>
            <ac:spMk id="76" creationId="{F00703A5-615D-44BD-8DDC-9DF022971AAB}"/>
          </ac:spMkLst>
        </pc:spChg>
        <pc:grpChg chg="del">
          <ac:chgData name="佳美 陈" userId="c75d1f4754384ae0" providerId="LiveId" clId="{4F7CAC58-FAA5-4769-87FC-61D5F6A79EFF}" dt="2026-01-01T10:11:09.411" v="693" actId="478"/>
          <ac:grpSpMkLst>
            <pc:docMk/>
            <pc:sldMk cId="0" sldId="259"/>
            <ac:grpSpMk id="3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2T07:53:11.778" v="1200" actId="1076"/>
          <ac:grpSpMkLst>
            <pc:docMk/>
            <pc:sldMk cId="0" sldId="259"/>
            <ac:grpSpMk id="13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1T10:11:07.413" v="692" actId="478"/>
          <ac:grpSpMkLst>
            <pc:docMk/>
            <pc:sldMk cId="0" sldId="259"/>
            <ac:grpSpMk id="37" creationId="{43917766-530E-0C17-1A52-5998C91786A4}"/>
          </ac:grpSpMkLst>
        </pc:grpChg>
        <pc:grpChg chg="add mod">
          <ac:chgData name="佳美 陈" userId="c75d1f4754384ae0" providerId="LiveId" clId="{4F7CAC58-FAA5-4769-87FC-61D5F6A79EFF}" dt="2026-01-02T07:50:40.596" v="1157"/>
          <ac:grpSpMkLst>
            <pc:docMk/>
            <pc:sldMk cId="0" sldId="259"/>
            <ac:grpSpMk id="38" creationId="{AEA82A96-B4F0-011D-DC47-8B16DF120DB9}"/>
          </ac:grpSpMkLst>
        </pc:grpChg>
        <pc:grpChg chg="mod">
          <ac:chgData name="佳美 陈" userId="c75d1f4754384ae0" providerId="LiveId" clId="{4F7CAC58-FAA5-4769-87FC-61D5F6A79EFF}" dt="2026-01-02T07:50:40.596" v="1157"/>
          <ac:grpSpMkLst>
            <pc:docMk/>
            <pc:sldMk cId="0" sldId="259"/>
            <ac:grpSpMk id="39" creationId="{5DEB0923-C30C-B3D8-6E20-F640F36BB13A}"/>
          </ac:grpSpMkLst>
        </pc:grpChg>
        <pc:grpChg chg="add del mod">
          <ac:chgData name="佳美 陈" userId="c75d1f4754384ae0" providerId="LiveId" clId="{4F7CAC58-FAA5-4769-87FC-61D5F6A79EFF}" dt="2026-01-01T10:11:49.786" v="699"/>
          <ac:grpSpMkLst>
            <pc:docMk/>
            <pc:sldMk cId="0" sldId="259"/>
            <ac:grpSpMk id="40" creationId="{C818D3E7-6A14-12B4-9FE7-CB28D9266F69}"/>
          </ac:grpSpMkLst>
        </pc:grpChg>
        <pc:grpChg chg="add del mod">
          <ac:chgData name="佳美 陈" userId="c75d1f4754384ae0" providerId="LiveId" clId="{4F7CAC58-FAA5-4769-87FC-61D5F6A79EFF}" dt="2026-01-01T10:24:58.272" v="1085" actId="478"/>
          <ac:grpSpMkLst>
            <pc:docMk/>
            <pc:sldMk cId="0" sldId="259"/>
            <ac:grpSpMk id="52" creationId="{A9E1801F-29AD-D2FB-1CF1-CA6EC41B9CD4}"/>
          </ac:grpSpMkLst>
        </pc:grpChg>
        <pc:grpChg chg="add del mod">
          <ac:chgData name="佳美 陈" userId="c75d1f4754384ae0" providerId="LiveId" clId="{4F7CAC58-FAA5-4769-87FC-61D5F6A79EFF}" dt="2026-01-02T07:50:33.591" v="1154" actId="478"/>
          <ac:grpSpMkLst>
            <pc:docMk/>
            <pc:sldMk cId="0" sldId="259"/>
            <ac:grpSpMk id="65" creationId="{4D7675FE-E95B-7AA5-DB9E-7D8587026456}"/>
          </ac:grpSpMkLst>
        </pc:grpChg>
      </pc:sldChg>
      <pc:sldChg chg="addSp delSp modSp mod modTransition">
        <pc:chgData name="佳美 陈" userId="c75d1f4754384ae0" providerId="LiveId" clId="{4F7CAC58-FAA5-4769-87FC-61D5F6A79EFF}" dt="2026-01-03T13:41:25.695" v="2876"/>
        <pc:sldMkLst>
          <pc:docMk/>
          <pc:sldMk cId="0" sldId="260"/>
        </pc:sldMkLst>
        <pc:spChg chg="mod">
          <ac:chgData name="佳美 陈" userId="c75d1f4754384ae0" providerId="LiveId" clId="{4F7CAC58-FAA5-4769-87FC-61D5F6A79EFF}" dt="2026-01-01T10:18:25.040" v="792" actId="1076"/>
          <ac:spMkLst>
            <pc:docMk/>
            <pc:sldMk cId="0" sldId="260"/>
            <ac:spMk id="2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4:53.535" v="763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4:53.535" v="763" actId="478"/>
          <ac:spMkLst>
            <pc:docMk/>
            <pc:sldMk cId="0" sldId="260"/>
            <ac:spMk id="7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4:53.535" v="763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4:53.535" v="763" actId="478"/>
          <ac:spMkLst>
            <pc:docMk/>
            <pc:sldMk cId="0" sldId="260"/>
            <ac:spMk id="9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4:53.535" v="763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4:53.535" v="763" actId="478"/>
          <ac:spMkLst>
            <pc:docMk/>
            <pc:sldMk cId="0" sldId="260"/>
            <ac:spMk id="11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4:53.535" v="763" actId="478"/>
          <ac:spMkLst>
            <pc:docMk/>
            <pc:sldMk cId="0" sldId="260"/>
            <ac:spMk id="12" creationId="{00000000-0000-0000-0000-000000000000}"/>
          </ac:spMkLst>
        </pc:spChg>
        <pc:spChg chg="mod">
          <ac:chgData name="佳美 陈" userId="c75d1f4754384ae0" providerId="LiveId" clId="{4F7CAC58-FAA5-4769-87FC-61D5F6A79EFF}" dt="2026-01-02T08:20:46.384" v="1452"/>
          <ac:spMkLst>
            <pc:docMk/>
            <pc:sldMk cId="0" sldId="260"/>
            <ac:spMk id="19" creationId="{00000000-0000-0000-0000-000000000000}"/>
          </ac:spMkLst>
        </pc:spChg>
        <pc:spChg chg="mod">
          <ac:chgData name="佳美 陈" userId="c75d1f4754384ae0" providerId="LiveId" clId="{4F7CAC58-FAA5-4769-87FC-61D5F6A79EFF}" dt="2026-01-02T08:21:07.043" v="1486"/>
          <ac:spMkLst>
            <pc:docMk/>
            <pc:sldMk cId="0" sldId="260"/>
            <ac:spMk id="29" creationId="{00000000-0000-0000-0000-000000000000}"/>
          </ac:spMkLst>
        </pc:spChg>
        <pc:spChg chg="mod">
          <ac:chgData name="佳美 陈" userId="c75d1f4754384ae0" providerId="LiveId" clId="{4F7CAC58-FAA5-4769-87FC-61D5F6A79EFF}" dt="2026-01-02T08:21:21.728" v="1505"/>
          <ac:spMkLst>
            <pc:docMk/>
            <pc:sldMk cId="0" sldId="260"/>
            <ac:spMk id="39" creationId="{00000000-0000-0000-0000-000000000000}"/>
          </ac:spMkLst>
        </pc:spChg>
        <pc:spChg chg="mod">
          <ac:chgData name="佳美 陈" userId="c75d1f4754384ae0" providerId="LiveId" clId="{4F7CAC58-FAA5-4769-87FC-61D5F6A79EFF}" dt="2026-01-02T08:22:11.730" v="1558"/>
          <ac:spMkLst>
            <pc:docMk/>
            <pc:sldMk cId="0" sldId="260"/>
            <ac:spMk id="43" creationId="{00000000-0000-0000-0000-000000000000}"/>
          </ac:spMkLst>
        </pc:spChg>
        <pc:spChg chg="mod">
          <ac:chgData name="佳美 陈" userId="c75d1f4754384ae0" providerId="LiveId" clId="{4F7CAC58-FAA5-4769-87FC-61D5F6A79EFF}" dt="2026-01-02T08:50:06.971" v="1581" actId="20577"/>
          <ac:spMkLst>
            <pc:docMk/>
            <pc:sldMk cId="0" sldId="260"/>
            <ac:spMk id="44" creationId="{00000000-0000-0000-0000-000000000000}"/>
          </ac:spMkLst>
        </pc:spChg>
        <pc:spChg chg="mod">
          <ac:chgData name="佳美 陈" userId="c75d1f4754384ae0" providerId="LiveId" clId="{4F7CAC58-FAA5-4769-87FC-61D5F6A79EFF}" dt="2026-01-02T09:20:30.628" v="1592" actId="1036"/>
          <ac:spMkLst>
            <pc:docMk/>
            <pc:sldMk cId="0" sldId="260"/>
            <ac:spMk id="45" creationId="{00000000-0000-0000-0000-000000000000}"/>
          </ac:spMkLst>
        </pc:spChg>
        <pc:spChg chg="mod">
          <ac:chgData name="佳美 陈" userId="c75d1f4754384ae0" providerId="LiveId" clId="{4F7CAC58-FAA5-4769-87FC-61D5F6A79EFF}" dt="2026-01-01T10:17:21.888" v="778"/>
          <ac:spMkLst>
            <pc:docMk/>
            <pc:sldMk cId="0" sldId="260"/>
            <ac:spMk id="56" creationId="{0FDC48BC-EADF-5304-94EB-A473907AF642}"/>
          </ac:spMkLst>
        </pc:spChg>
        <pc:spChg chg="mod">
          <ac:chgData name="佳美 陈" userId="c75d1f4754384ae0" providerId="LiveId" clId="{4F7CAC58-FAA5-4769-87FC-61D5F6A79EFF}" dt="2026-01-01T10:17:21.888" v="778"/>
          <ac:spMkLst>
            <pc:docMk/>
            <pc:sldMk cId="0" sldId="260"/>
            <ac:spMk id="57" creationId="{59B943E0-3E79-4373-B1E4-EDB3A4C42093}"/>
          </ac:spMkLst>
        </pc:spChg>
        <pc:spChg chg="add mod">
          <ac:chgData name="佳美 陈" userId="c75d1f4754384ae0" providerId="LiveId" clId="{4F7CAC58-FAA5-4769-87FC-61D5F6A79EFF}" dt="2026-01-03T13:41:25.695" v="2876"/>
          <ac:spMkLst>
            <pc:docMk/>
            <pc:sldMk cId="0" sldId="260"/>
            <ac:spMk id="58" creationId="{8B60AFEF-0BAF-C542-8FD5-3D60A7784261}"/>
          </ac:spMkLst>
        </pc:spChg>
        <pc:spChg chg="add del mod">
          <ac:chgData name="佳美 陈" userId="c75d1f4754384ae0" providerId="LiveId" clId="{4F7CAC58-FAA5-4769-87FC-61D5F6A79EFF}" dt="2026-01-02T07:50:53.012" v="1158" actId="478"/>
          <ac:spMkLst>
            <pc:docMk/>
            <pc:sldMk cId="0" sldId="260"/>
            <ac:spMk id="58" creationId="{A8E0AF83-30AC-F216-2ECD-B5ABEA778F2B}"/>
          </ac:spMkLst>
        </pc:spChg>
        <pc:spChg chg="add del mod">
          <ac:chgData name="佳美 陈" userId="c75d1f4754384ae0" providerId="LiveId" clId="{4F7CAC58-FAA5-4769-87FC-61D5F6A79EFF}" dt="2026-01-02T07:50:53.012" v="1158" actId="478"/>
          <ac:spMkLst>
            <pc:docMk/>
            <pc:sldMk cId="0" sldId="260"/>
            <ac:spMk id="59" creationId="{E61F5CAE-FEC4-96B5-5567-59546AFEFBC2}"/>
          </ac:spMkLst>
        </pc:spChg>
        <pc:spChg chg="add del mod">
          <ac:chgData name="佳美 陈" userId="c75d1f4754384ae0" providerId="LiveId" clId="{4F7CAC58-FAA5-4769-87FC-61D5F6A79EFF}" dt="2026-01-02T07:50:53.012" v="1158" actId="478"/>
          <ac:spMkLst>
            <pc:docMk/>
            <pc:sldMk cId="0" sldId="260"/>
            <ac:spMk id="60" creationId="{731540CC-195D-88A2-23A6-8B45E47C0703}"/>
          </ac:spMkLst>
        </pc:spChg>
        <pc:spChg chg="add del mod">
          <ac:chgData name="佳美 陈" userId="c75d1f4754384ae0" providerId="LiveId" clId="{4F7CAC58-FAA5-4769-87FC-61D5F6A79EFF}" dt="2026-01-02T07:50:53.012" v="1158" actId="478"/>
          <ac:spMkLst>
            <pc:docMk/>
            <pc:sldMk cId="0" sldId="260"/>
            <ac:spMk id="61" creationId="{6EF13CC4-CAB9-C892-7793-C46A85A9F1D7}"/>
          </ac:spMkLst>
        </pc:spChg>
        <pc:spChg chg="add del mod">
          <ac:chgData name="佳美 陈" userId="c75d1f4754384ae0" providerId="LiveId" clId="{4F7CAC58-FAA5-4769-87FC-61D5F6A79EFF}" dt="2026-01-02T07:50:53.012" v="1158" actId="478"/>
          <ac:spMkLst>
            <pc:docMk/>
            <pc:sldMk cId="0" sldId="260"/>
            <ac:spMk id="62" creationId="{0EFC8FF0-6972-B97C-C073-D78B55AB9099}"/>
          </ac:spMkLst>
        </pc:spChg>
        <pc:spChg chg="add del mod">
          <ac:chgData name="佳美 陈" userId="c75d1f4754384ae0" providerId="LiveId" clId="{4F7CAC58-FAA5-4769-87FC-61D5F6A79EFF}" dt="2026-01-02T07:50:53.012" v="1158" actId="478"/>
          <ac:spMkLst>
            <pc:docMk/>
            <pc:sldMk cId="0" sldId="260"/>
            <ac:spMk id="63" creationId="{1C694841-4029-A10E-C798-7A8A37A7A52A}"/>
          </ac:spMkLst>
        </pc:spChg>
        <pc:spChg chg="add del mod">
          <ac:chgData name="佳美 陈" userId="c75d1f4754384ae0" providerId="LiveId" clId="{4F7CAC58-FAA5-4769-87FC-61D5F6A79EFF}" dt="2026-01-02T07:50:53.012" v="1158" actId="478"/>
          <ac:spMkLst>
            <pc:docMk/>
            <pc:sldMk cId="0" sldId="260"/>
            <ac:spMk id="64" creationId="{DB65AB4A-E25C-9F2B-3F5E-B79A36098018}"/>
          </ac:spMkLst>
        </pc:spChg>
        <pc:spChg chg="add del mod">
          <ac:chgData name="佳美 陈" userId="c75d1f4754384ae0" providerId="LiveId" clId="{4F7CAC58-FAA5-4769-87FC-61D5F6A79EFF}" dt="2026-01-02T07:50:53.012" v="1158" actId="478"/>
          <ac:spMkLst>
            <pc:docMk/>
            <pc:sldMk cId="0" sldId="260"/>
            <ac:spMk id="65" creationId="{ED3AE18F-7874-479E-30EE-49CEBAFD9CEC}"/>
          </ac:spMkLst>
        </pc:spChg>
        <pc:spChg chg="add del mod">
          <ac:chgData name="佳美 陈" userId="c75d1f4754384ae0" providerId="LiveId" clId="{4F7CAC58-FAA5-4769-87FC-61D5F6A79EFF}" dt="2026-01-01T10:22:12.411" v="1019" actId="478"/>
          <ac:spMkLst>
            <pc:docMk/>
            <pc:sldMk cId="0" sldId="260"/>
            <ac:spMk id="66" creationId="{8632ECB3-3836-9D87-5157-AE7ACBCBF839}"/>
          </ac:spMkLst>
        </pc:spChg>
        <pc:spChg chg="add del mod">
          <ac:chgData name="佳美 陈" userId="c75d1f4754384ae0" providerId="LiveId" clId="{4F7CAC58-FAA5-4769-87FC-61D5F6A79EFF}" dt="2026-01-02T07:50:53.012" v="1158" actId="478"/>
          <ac:spMkLst>
            <pc:docMk/>
            <pc:sldMk cId="0" sldId="260"/>
            <ac:spMk id="67" creationId="{E5493726-4BE1-6DB9-63F2-54481E4C548A}"/>
          </ac:spMkLst>
        </pc:spChg>
        <pc:spChg chg="mod">
          <ac:chgData name="佳美 陈" userId="c75d1f4754384ae0" providerId="LiveId" clId="{4F7CAC58-FAA5-4769-87FC-61D5F6A79EFF}" dt="2026-01-02T07:52:26.821" v="1173"/>
          <ac:spMkLst>
            <pc:docMk/>
            <pc:sldMk cId="0" sldId="260"/>
            <ac:spMk id="69" creationId="{21BEB1AE-C9A5-E610-2022-CFDF5D8668B2}"/>
          </ac:spMkLst>
        </pc:spChg>
        <pc:spChg chg="mod">
          <ac:chgData name="佳美 陈" userId="c75d1f4754384ae0" providerId="LiveId" clId="{4F7CAC58-FAA5-4769-87FC-61D5F6A79EFF}" dt="2026-01-02T07:52:26.821" v="1173"/>
          <ac:spMkLst>
            <pc:docMk/>
            <pc:sldMk cId="0" sldId="260"/>
            <ac:spMk id="70" creationId="{E10F4179-CC71-71F6-AE55-6FEF6D7E9164}"/>
          </ac:spMkLst>
        </pc:spChg>
        <pc:spChg chg="mod">
          <ac:chgData name="佳美 陈" userId="c75d1f4754384ae0" providerId="LiveId" clId="{4F7CAC58-FAA5-4769-87FC-61D5F6A79EFF}" dt="2026-01-02T07:52:26.821" v="1173"/>
          <ac:spMkLst>
            <pc:docMk/>
            <pc:sldMk cId="0" sldId="260"/>
            <ac:spMk id="71" creationId="{8180389D-CA2B-65B3-F482-0B37D5CCD8DE}"/>
          </ac:spMkLst>
        </pc:spChg>
        <pc:spChg chg="mod">
          <ac:chgData name="佳美 陈" userId="c75d1f4754384ae0" providerId="LiveId" clId="{4F7CAC58-FAA5-4769-87FC-61D5F6A79EFF}" dt="2026-01-02T07:52:26.821" v="1173"/>
          <ac:spMkLst>
            <pc:docMk/>
            <pc:sldMk cId="0" sldId="260"/>
            <ac:spMk id="72" creationId="{98965D00-9E64-DB1C-B42E-1339C975FAFB}"/>
          </ac:spMkLst>
        </pc:spChg>
        <pc:spChg chg="mod">
          <ac:chgData name="佳美 陈" userId="c75d1f4754384ae0" providerId="LiveId" clId="{4F7CAC58-FAA5-4769-87FC-61D5F6A79EFF}" dt="2026-01-02T07:52:26.821" v="1173"/>
          <ac:spMkLst>
            <pc:docMk/>
            <pc:sldMk cId="0" sldId="260"/>
            <ac:spMk id="73" creationId="{4E771660-50FF-2816-A7DC-4E66210CF312}"/>
          </ac:spMkLst>
        </pc:spChg>
        <pc:spChg chg="mod">
          <ac:chgData name="佳美 陈" userId="c75d1f4754384ae0" providerId="LiveId" clId="{4F7CAC58-FAA5-4769-87FC-61D5F6A79EFF}" dt="2026-01-03T13:20:48.909" v="2702" actId="20577"/>
          <ac:spMkLst>
            <pc:docMk/>
            <pc:sldMk cId="0" sldId="260"/>
            <ac:spMk id="74" creationId="{7B8219E8-EA11-3E6D-E22E-1EF71C00E2C2}"/>
          </ac:spMkLst>
        </pc:spChg>
        <pc:spChg chg="mod">
          <ac:chgData name="佳美 陈" userId="c75d1f4754384ae0" providerId="LiveId" clId="{4F7CAC58-FAA5-4769-87FC-61D5F6A79EFF}" dt="2026-01-02T07:52:26.821" v="1173"/>
          <ac:spMkLst>
            <pc:docMk/>
            <pc:sldMk cId="0" sldId="260"/>
            <ac:spMk id="75" creationId="{D7645196-CB20-626B-10E3-8AE272A74669}"/>
          </ac:spMkLst>
        </pc:spChg>
        <pc:spChg chg="mod">
          <ac:chgData name="佳美 陈" userId="c75d1f4754384ae0" providerId="LiveId" clId="{4F7CAC58-FAA5-4769-87FC-61D5F6A79EFF}" dt="2026-01-02T07:52:26.821" v="1173"/>
          <ac:spMkLst>
            <pc:docMk/>
            <pc:sldMk cId="0" sldId="260"/>
            <ac:spMk id="76" creationId="{2C149967-5590-2A0E-754D-7CF8F2A0578E}"/>
          </ac:spMkLst>
        </pc:spChg>
        <pc:spChg chg="mod">
          <ac:chgData name="佳美 陈" userId="c75d1f4754384ae0" providerId="LiveId" clId="{4F7CAC58-FAA5-4769-87FC-61D5F6A79EFF}" dt="2026-01-02T07:52:26.821" v="1173"/>
          <ac:spMkLst>
            <pc:docMk/>
            <pc:sldMk cId="0" sldId="260"/>
            <ac:spMk id="77" creationId="{2AFCEA3E-7AB9-5593-E384-98A187862480}"/>
          </ac:spMkLst>
        </pc:spChg>
        <pc:spChg chg="mod">
          <ac:chgData name="佳美 陈" userId="c75d1f4754384ae0" providerId="LiveId" clId="{4F7CAC58-FAA5-4769-87FC-61D5F6A79EFF}" dt="2026-01-02T07:52:26.821" v="1173"/>
          <ac:spMkLst>
            <pc:docMk/>
            <pc:sldMk cId="0" sldId="260"/>
            <ac:spMk id="78" creationId="{736534CB-DF83-744D-7354-18D0B6EAF529}"/>
          </ac:spMkLst>
        </pc:spChg>
        <pc:spChg chg="add mod">
          <ac:chgData name="佳美 陈" userId="c75d1f4754384ae0" providerId="LiveId" clId="{4F7CAC58-FAA5-4769-87FC-61D5F6A79EFF}" dt="2026-01-02T08:50:16.668" v="1584" actId="1076"/>
          <ac:spMkLst>
            <pc:docMk/>
            <pc:sldMk cId="0" sldId="260"/>
            <ac:spMk id="79" creationId="{50CDDB1D-5B13-EB31-10D4-26CC37E6E7AE}"/>
          </ac:spMkLst>
        </pc:spChg>
        <pc:grpChg chg="del">
          <ac:chgData name="佳美 陈" userId="c75d1f4754384ae0" providerId="LiveId" clId="{4F7CAC58-FAA5-4769-87FC-61D5F6A79EFF}" dt="2026-01-01T10:14:53.535" v="763" actId="478"/>
          <ac:grpSpMkLst>
            <pc:docMk/>
            <pc:sldMk cId="0" sldId="260"/>
            <ac:grpSpMk id="3" creationId="{00000000-0000-0000-0000-000000000000}"/>
          </ac:grpSpMkLst>
        </pc:grpChg>
        <pc:grpChg chg="mod">
          <ac:chgData name="佳美 陈" userId="c75d1f4754384ae0" providerId="LiveId" clId="{4F7CAC58-FAA5-4769-87FC-61D5F6A79EFF}" dt="2026-01-02T08:19:54.635" v="1419" actId="1076"/>
          <ac:grpSpMkLst>
            <pc:docMk/>
            <pc:sldMk cId="0" sldId="260"/>
            <ac:grpSpMk id="13" creationId="{00000000-0000-0000-0000-000000000000}"/>
          </ac:grpSpMkLst>
        </pc:grpChg>
        <pc:grpChg chg="mod">
          <ac:chgData name="佳美 陈" userId="c75d1f4754384ae0" providerId="LiveId" clId="{4F7CAC58-FAA5-4769-87FC-61D5F6A79EFF}" dt="2026-01-02T08:50:09.922" v="1583" actId="1076"/>
          <ac:grpSpMkLst>
            <pc:docMk/>
            <pc:sldMk cId="0" sldId="260"/>
            <ac:grpSpMk id="26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2T07:50:53.012" v="1158" actId="478"/>
          <ac:grpSpMkLst>
            <pc:docMk/>
            <pc:sldMk cId="0" sldId="260"/>
            <ac:grpSpMk id="55" creationId="{0E8D5043-C56D-3F1A-0E34-CCC4A3E34142}"/>
          </ac:grpSpMkLst>
        </pc:grpChg>
        <pc:grpChg chg="add mod">
          <ac:chgData name="佳美 陈" userId="c75d1f4754384ae0" providerId="LiveId" clId="{4F7CAC58-FAA5-4769-87FC-61D5F6A79EFF}" dt="2026-01-02T07:52:26.821" v="1173"/>
          <ac:grpSpMkLst>
            <pc:docMk/>
            <pc:sldMk cId="0" sldId="260"/>
            <ac:grpSpMk id="66" creationId="{DAE772BD-DFF6-D8DB-9BD8-49C8B0265888}"/>
          </ac:grpSpMkLst>
        </pc:grpChg>
        <pc:grpChg chg="mod">
          <ac:chgData name="佳美 陈" userId="c75d1f4754384ae0" providerId="LiveId" clId="{4F7CAC58-FAA5-4769-87FC-61D5F6A79EFF}" dt="2026-01-02T07:52:26.821" v="1173"/>
          <ac:grpSpMkLst>
            <pc:docMk/>
            <pc:sldMk cId="0" sldId="260"/>
            <ac:grpSpMk id="68" creationId="{305DDD91-C330-F25D-10B7-7D9CF198D740}"/>
          </ac:grpSpMkLst>
        </pc:grpChg>
      </pc:sldChg>
      <pc:sldChg chg="addSp delSp modSp mod modTransition">
        <pc:chgData name="佳美 陈" userId="c75d1f4754384ae0" providerId="LiveId" clId="{4F7CAC58-FAA5-4769-87FC-61D5F6A79EFF}" dt="2026-01-03T13:41:27.371" v="2877"/>
        <pc:sldMkLst>
          <pc:docMk/>
          <pc:sldMk cId="0" sldId="262"/>
        </pc:sldMkLst>
        <pc:spChg chg="del">
          <ac:chgData name="佳美 陈" userId="c75d1f4754384ae0" providerId="LiveId" clId="{4F7CAC58-FAA5-4769-87FC-61D5F6A79EFF}" dt="2026-01-01T10:15:00.848" v="764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0.848" v="764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0.848" v="764" actId="478"/>
          <ac:spMkLst>
            <pc:docMk/>
            <pc:sldMk cId="0" sldId="262"/>
            <ac:spMk id="7" creationId="{00000000-0000-0000-0000-000000000000}"/>
          </ac:spMkLst>
        </pc:spChg>
        <pc:spChg chg="add mod">
          <ac:chgData name="佳美 陈" userId="c75d1f4754384ae0" providerId="LiveId" clId="{4F7CAC58-FAA5-4769-87FC-61D5F6A79EFF}" dt="2026-01-03T13:41:27.371" v="2877"/>
          <ac:spMkLst>
            <pc:docMk/>
            <pc:sldMk cId="0" sldId="262"/>
            <ac:spMk id="22" creationId="{F7D851BA-6A31-A686-3CEE-E603C4CCF090}"/>
          </ac:spMkLst>
        </pc:spChg>
        <pc:spChg chg="add del mod">
          <ac:chgData name="佳美 陈" userId="c75d1f4754384ae0" providerId="LiveId" clId="{4F7CAC58-FAA5-4769-87FC-61D5F6A79EFF}" dt="2026-01-02T09:37:15.253" v="1666" actId="688"/>
          <ac:spMkLst>
            <pc:docMk/>
            <pc:sldMk cId="0" sldId="262"/>
            <ac:spMk id="26" creationId="{00000000-0000-0000-0000-000000000000}"/>
          </ac:spMkLst>
        </pc:spChg>
        <pc:spChg chg="mod">
          <ac:chgData name="佳美 陈" userId="c75d1f4754384ae0" providerId="LiveId" clId="{4F7CAC58-FAA5-4769-87FC-61D5F6A79EFF}" dt="2026-01-01T10:18:38.498" v="822" actId="20577"/>
          <ac:spMkLst>
            <pc:docMk/>
            <pc:sldMk cId="0" sldId="262"/>
            <ac:spMk id="27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0.848" v="764" actId="478"/>
          <ac:spMkLst>
            <pc:docMk/>
            <pc:sldMk cId="0" sldId="262"/>
            <ac:spMk id="28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0.848" v="764" actId="478"/>
          <ac:spMkLst>
            <pc:docMk/>
            <pc:sldMk cId="0" sldId="262"/>
            <ac:spMk id="29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0.848" v="764" actId="478"/>
          <ac:spMkLst>
            <pc:docMk/>
            <pc:sldMk cId="0" sldId="262"/>
            <ac:spMk id="3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0.848" v="764" actId="478"/>
          <ac:spMkLst>
            <pc:docMk/>
            <pc:sldMk cId="0" sldId="262"/>
            <ac:spMk id="31" creationId="{00000000-0000-0000-0000-000000000000}"/>
          </ac:spMkLst>
        </pc:spChg>
        <pc:spChg chg="add del mod">
          <ac:chgData name="佳美 陈" userId="c75d1f4754384ae0" providerId="LiveId" clId="{4F7CAC58-FAA5-4769-87FC-61D5F6A79EFF}" dt="2026-01-02T09:36:18.452" v="1639" actId="478"/>
          <ac:spMkLst>
            <pc:docMk/>
            <pc:sldMk cId="0" sldId="262"/>
            <ac:spMk id="32" creationId="{00000000-0000-0000-0000-000000000000}"/>
          </ac:spMkLst>
        </pc:spChg>
        <pc:spChg chg="add del mod">
          <ac:chgData name="佳美 陈" userId="c75d1f4754384ae0" providerId="LiveId" clId="{4F7CAC58-FAA5-4769-87FC-61D5F6A79EFF}" dt="2026-01-02T09:38:36.630" v="1706" actId="1076"/>
          <ac:spMkLst>
            <pc:docMk/>
            <pc:sldMk cId="0" sldId="262"/>
            <ac:spMk id="33" creationId="{00000000-0000-0000-0000-000000000000}"/>
          </ac:spMkLst>
        </pc:spChg>
        <pc:spChg chg="del">
          <ac:chgData name="佳美 陈" userId="c75d1f4754384ae0" providerId="LiveId" clId="{4F7CAC58-FAA5-4769-87FC-61D5F6A79EFF}" dt="2026-01-02T09:36:23.191" v="1642" actId="478"/>
          <ac:spMkLst>
            <pc:docMk/>
            <pc:sldMk cId="0" sldId="262"/>
            <ac:spMk id="34" creationId="{00000000-0000-0000-0000-000000000000}"/>
          </ac:spMkLst>
        </pc:spChg>
        <pc:spChg chg="add del">
          <ac:chgData name="佳美 陈" userId="c75d1f4754384ae0" providerId="LiveId" clId="{4F7CAC58-FAA5-4769-87FC-61D5F6A79EFF}" dt="2026-01-02T09:36:24.504" v="1643" actId="478"/>
          <ac:spMkLst>
            <pc:docMk/>
            <pc:sldMk cId="0" sldId="262"/>
            <ac:spMk id="35" creationId="{00000000-0000-0000-0000-000000000000}"/>
          </ac:spMkLst>
        </pc:spChg>
        <pc:spChg chg="add del">
          <ac:chgData name="佳美 陈" userId="c75d1f4754384ae0" providerId="LiveId" clId="{4F7CAC58-FAA5-4769-87FC-61D5F6A79EFF}" dt="2026-01-02T09:36:28.738" v="1646" actId="478"/>
          <ac:spMkLst>
            <pc:docMk/>
            <pc:sldMk cId="0" sldId="262"/>
            <ac:spMk id="36" creationId="{00000000-0000-0000-0000-000000000000}"/>
          </ac:spMkLst>
        </pc:spChg>
        <pc:spChg chg="add del">
          <ac:chgData name="佳美 陈" userId="c75d1f4754384ae0" providerId="LiveId" clId="{4F7CAC58-FAA5-4769-87FC-61D5F6A79EFF}" dt="2026-01-02T09:36:27.305" v="1645" actId="478"/>
          <ac:spMkLst>
            <pc:docMk/>
            <pc:sldMk cId="0" sldId="262"/>
            <ac:spMk id="37" creationId="{00000000-0000-0000-0000-000000000000}"/>
          </ac:spMkLst>
        </pc:spChg>
        <pc:spChg chg="add del">
          <ac:chgData name="佳美 陈" userId="c75d1f4754384ae0" providerId="LiveId" clId="{4F7CAC58-FAA5-4769-87FC-61D5F6A79EFF}" dt="2026-01-02T09:36:30.677" v="1648" actId="478"/>
          <ac:spMkLst>
            <pc:docMk/>
            <pc:sldMk cId="0" sldId="262"/>
            <ac:spMk id="38" creationId="{00000000-0000-0000-0000-000000000000}"/>
          </ac:spMkLst>
        </pc:spChg>
        <pc:spChg chg="mod">
          <ac:chgData name="佳美 陈" userId="c75d1f4754384ae0" providerId="LiveId" clId="{4F7CAC58-FAA5-4769-87FC-61D5F6A79EFF}" dt="2026-01-01T10:17:23.320" v="779"/>
          <ac:spMkLst>
            <pc:docMk/>
            <pc:sldMk cId="0" sldId="262"/>
            <ac:spMk id="40" creationId="{F62AC35E-C854-70A2-CDEC-B229D9F2D70C}"/>
          </ac:spMkLst>
        </pc:spChg>
        <pc:spChg chg="mod">
          <ac:chgData name="佳美 陈" userId="c75d1f4754384ae0" providerId="LiveId" clId="{4F7CAC58-FAA5-4769-87FC-61D5F6A79EFF}" dt="2026-01-01T10:17:23.320" v="779"/>
          <ac:spMkLst>
            <pc:docMk/>
            <pc:sldMk cId="0" sldId="262"/>
            <ac:spMk id="41" creationId="{57C40BCC-CA7A-8C0E-1948-6C2B56168983}"/>
          </ac:spMkLst>
        </pc:spChg>
        <pc:spChg chg="add del mod">
          <ac:chgData name="佳美 陈" userId="c75d1f4754384ae0" providerId="LiveId" clId="{4F7CAC58-FAA5-4769-87FC-61D5F6A79EFF}" dt="2026-01-02T07:51:00.581" v="1159" actId="478"/>
          <ac:spMkLst>
            <pc:docMk/>
            <pc:sldMk cId="0" sldId="262"/>
            <ac:spMk id="42" creationId="{69AFBEBD-B253-4F14-3651-82E9083D9302}"/>
          </ac:spMkLst>
        </pc:spChg>
        <pc:spChg chg="add del mod">
          <ac:chgData name="佳美 陈" userId="c75d1f4754384ae0" providerId="LiveId" clId="{4F7CAC58-FAA5-4769-87FC-61D5F6A79EFF}" dt="2026-01-02T07:51:00.581" v="1159" actId="478"/>
          <ac:spMkLst>
            <pc:docMk/>
            <pc:sldMk cId="0" sldId="262"/>
            <ac:spMk id="43" creationId="{AC451005-1918-B144-95A2-8E31598088F0}"/>
          </ac:spMkLst>
        </pc:spChg>
        <pc:spChg chg="add del mod">
          <ac:chgData name="佳美 陈" userId="c75d1f4754384ae0" providerId="LiveId" clId="{4F7CAC58-FAA5-4769-87FC-61D5F6A79EFF}" dt="2026-01-02T07:51:00.581" v="1159" actId="478"/>
          <ac:spMkLst>
            <pc:docMk/>
            <pc:sldMk cId="0" sldId="262"/>
            <ac:spMk id="44" creationId="{B9AD5D6E-992D-7B0A-B2D8-88896D32CDC5}"/>
          </ac:spMkLst>
        </pc:spChg>
        <pc:spChg chg="add del mod">
          <ac:chgData name="佳美 陈" userId="c75d1f4754384ae0" providerId="LiveId" clId="{4F7CAC58-FAA5-4769-87FC-61D5F6A79EFF}" dt="2026-01-02T07:51:00.581" v="1159" actId="478"/>
          <ac:spMkLst>
            <pc:docMk/>
            <pc:sldMk cId="0" sldId="262"/>
            <ac:spMk id="45" creationId="{CC370EDE-FF9B-0647-DA87-532225A9C9D4}"/>
          </ac:spMkLst>
        </pc:spChg>
        <pc:spChg chg="add del mod">
          <ac:chgData name="佳美 陈" userId="c75d1f4754384ae0" providerId="LiveId" clId="{4F7CAC58-FAA5-4769-87FC-61D5F6A79EFF}" dt="2026-01-02T07:51:00.581" v="1159" actId="478"/>
          <ac:spMkLst>
            <pc:docMk/>
            <pc:sldMk cId="0" sldId="262"/>
            <ac:spMk id="46" creationId="{D35CEB17-7D53-5F48-2E20-B11786DD1BF2}"/>
          </ac:spMkLst>
        </pc:spChg>
        <pc:spChg chg="add del mod">
          <ac:chgData name="佳美 陈" userId="c75d1f4754384ae0" providerId="LiveId" clId="{4F7CAC58-FAA5-4769-87FC-61D5F6A79EFF}" dt="2026-01-02T07:51:04.586" v="1160" actId="478"/>
          <ac:spMkLst>
            <pc:docMk/>
            <pc:sldMk cId="0" sldId="262"/>
            <ac:spMk id="47" creationId="{0A0A4ABF-190C-2831-6863-E8DAA2A99771}"/>
          </ac:spMkLst>
        </pc:spChg>
        <pc:spChg chg="add del mod">
          <ac:chgData name="佳美 陈" userId="c75d1f4754384ae0" providerId="LiveId" clId="{4F7CAC58-FAA5-4769-87FC-61D5F6A79EFF}" dt="2026-01-02T07:51:00.581" v="1159" actId="478"/>
          <ac:spMkLst>
            <pc:docMk/>
            <pc:sldMk cId="0" sldId="262"/>
            <ac:spMk id="48" creationId="{0624EC3B-3F96-6DC0-B9BA-BD3386B16DEB}"/>
          </ac:spMkLst>
        </pc:spChg>
        <pc:spChg chg="add del mod">
          <ac:chgData name="佳美 陈" userId="c75d1f4754384ae0" providerId="LiveId" clId="{4F7CAC58-FAA5-4769-87FC-61D5F6A79EFF}" dt="2026-01-02T07:51:00.581" v="1159" actId="478"/>
          <ac:spMkLst>
            <pc:docMk/>
            <pc:sldMk cId="0" sldId="262"/>
            <ac:spMk id="49" creationId="{D17CC6A8-8207-71E8-48BB-2FAB5088EA8D}"/>
          </ac:spMkLst>
        </pc:spChg>
        <pc:spChg chg="add del mod">
          <ac:chgData name="佳美 陈" userId="c75d1f4754384ae0" providerId="LiveId" clId="{4F7CAC58-FAA5-4769-87FC-61D5F6A79EFF}" dt="2026-01-01T10:22:21.838" v="1021" actId="478"/>
          <ac:spMkLst>
            <pc:docMk/>
            <pc:sldMk cId="0" sldId="262"/>
            <ac:spMk id="50" creationId="{42F0B552-EA07-130B-6019-957058D728D3}"/>
          </ac:spMkLst>
        </pc:spChg>
        <pc:spChg chg="add del mod">
          <ac:chgData name="佳美 陈" userId="c75d1f4754384ae0" providerId="LiveId" clId="{4F7CAC58-FAA5-4769-87FC-61D5F6A79EFF}" dt="2026-01-02T07:51:00.581" v="1159" actId="478"/>
          <ac:spMkLst>
            <pc:docMk/>
            <pc:sldMk cId="0" sldId="262"/>
            <ac:spMk id="51" creationId="{5802A888-9966-5AF8-24EA-ABB16042F3B9}"/>
          </ac:spMkLst>
        </pc:spChg>
        <pc:spChg chg="mod">
          <ac:chgData name="佳美 陈" userId="c75d1f4754384ae0" providerId="LiveId" clId="{4F7CAC58-FAA5-4769-87FC-61D5F6A79EFF}" dt="2026-01-02T07:52:28.276" v="1174"/>
          <ac:spMkLst>
            <pc:docMk/>
            <pc:sldMk cId="0" sldId="262"/>
            <ac:spMk id="53" creationId="{8CC79714-C42B-24E6-DE97-6C9F13208EDC}"/>
          </ac:spMkLst>
        </pc:spChg>
        <pc:spChg chg="mod">
          <ac:chgData name="佳美 陈" userId="c75d1f4754384ae0" providerId="LiveId" clId="{4F7CAC58-FAA5-4769-87FC-61D5F6A79EFF}" dt="2026-01-02T07:52:28.276" v="1174"/>
          <ac:spMkLst>
            <pc:docMk/>
            <pc:sldMk cId="0" sldId="262"/>
            <ac:spMk id="54" creationId="{B90BF133-56DA-8041-AF6F-2803A42E23BF}"/>
          </ac:spMkLst>
        </pc:spChg>
        <pc:spChg chg="mod">
          <ac:chgData name="佳美 陈" userId="c75d1f4754384ae0" providerId="LiveId" clId="{4F7CAC58-FAA5-4769-87FC-61D5F6A79EFF}" dt="2026-01-02T07:52:28.276" v="1174"/>
          <ac:spMkLst>
            <pc:docMk/>
            <pc:sldMk cId="0" sldId="262"/>
            <ac:spMk id="55" creationId="{B841D53F-B45B-994F-2D8A-2F19D5DB27A0}"/>
          </ac:spMkLst>
        </pc:spChg>
        <pc:spChg chg="mod">
          <ac:chgData name="佳美 陈" userId="c75d1f4754384ae0" providerId="LiveId" clId="{4F7CAC58-FAA5-4769-87FC-61D5F6A79EFF}" dt="2026-01-02T07:52:28.276" v="1174"/>
          <ac:spMkLst>
            <pc:docMk/>
            <pc:sldMk cId="0" sldId="262"/>
            <ac:spMk id="56" creationId="{F82B0D2C-DDF2-08FE-581C-39F462D54BAD}"/>
          </ac:spMkLst>
        </pc:spChg>
        <pc:spChg chg="mod">
          <ac:chgData name="佳美 陈" userId="c75d1f4754384ae0" providerId="LiveId" clId="{4F7CAC58-FAA5-4769-87FC-61D5F6A79EFF}" dt="2026-01-02T07:52:28.276" v="1174"/>
          <ac:spMkLst>
            <pc:docMk/>
            <pc:sldMk cId="0" sldId="262"/>
            <ac:spMk id="57" creationId="{CDC76B31-07C5-DCC1-0FE7-D8CE873948D3}"/>
          </ac:spMkLst>
        </pc:spChg>
        <pc:spChg chg="mod">
          <ac:chgData name="佳美 陈" userId="c75d1f4754384ae0" providerId="LiveId" clId="{4F7CAC58-FAA5-4769-87FC-61D5F6A79EFF}" dt="2026-01-03T13:20:52.089" v="2703" actId="20577"/>
          <ac:spMkLst>
            <pc:docMk/>
            <pc:sldMk cId="0" sldId="262"/>
            <ac:spMk id="58" creationId="{D819FCC2-25A5-A770-7223-4F836F98C1BE}"/>
          </ac:spMkLst>
        </pc:spChg>
        <pc:spChg chg="mod">
          <ac:chgData name="佳美 陈" userId="c75d1f4754384ae0" providerId="LiveId" clId="{4F7CAC58-FAA5-4769-87FC-61D5F6A79EFF}" dt="2026-01-02T07:52:28.276" v="1174"/>
          <ac:spMkLst>
            <pc:docMk/>
            <pc:sldMk cId="0" sldId="262"/>
            <ac:spMk id="59" creationId="{BB148765-A203-FA24-DA21-45B81DD70A83}"/>
          </ac:spMkLst>
        </pc:spChg>
        <pc:spChg chg="mod">
          <ac:chgData name="佳美 陈" userId="c75d1f4754384ae0" providerId="LiveId" clId="{4F7CAC58-FAA5-4769-87FC-61D5F6A79EFF}" dt="2026-01-02T07:52:28.276" v="1174"/>
          <ac:spMkLst>
            <pc:docMk/>
            <pc:sldMk cId="0" sldId="262"/>
            <ac:spMk id="60" creationId="{551F597C-6B71-6D11-CD5D-AF522561972D}"/>
          </ac:spMkLst>
        </pc:spChg>
        <pc:spChg chg="mod">
          <ac:chgData name="佳美 陈" userId="c75d1f4754384ae0" providerId="LiveId" clId="{4F7CAC58-FAA5-4769-87FC-61D5F6A79EFF}" dt="2026-01-02T07:52:28.276" v="1174"/>
          <ac:spMkLst>
            <pc:docMk/>
            <pc:sldMk cId="0" sldId="262"/>
            <ac:spMk id="61" creationId="{47AE80F1-F910-D8B8-2399-0096F6527146}"/>
          </ac:spMkLst>
        </pc:spChg>
        <pc:spChg chg="mod">
          <ac:chgData name="佳美 陈" userId="c75d1f4754384ae0" providerId="LiveId" clId="{4F7CAC58-FAA5-4769-87FC-61D5F6A79EFF}" dt="2026-01-02T07:52:28.276" v="1174"/>
          <ac:spMkLst>
            <pc:docMk/>
            <pc:sldMk cId="0" sldId="262"/>
            <ac:spMk id="62" creationId="{7A753239-2A0B-6F4B-9AC6-4BE53B2C4B00}"/>
          </ac:spMkLst>
        </pc:spChg>
        <pc:spChg chg="add mod">
          <ac:chgData name="佳美 陈" userId="c75d1f4754384ae0" providerId="LiveId" clId="{4F7CAC58-FAA5-4769-87FC-61D5F6A79EFF}" dt="2026-01-02T09:37:45.267" v="1694" actId="1076"/>
          <ac:spMkLst>
            <pc:docMk/>
            <pc:sldMk cId="0" sldId="262"/>
            <ac:spMk id="63" creationId="{509B6A51-FAEF-FC25-A134-947C9E92EC04}"/>
          </ac:spMkLst>
        </pc:spChg>
        <pc:grpChg chg="del">
          <ac:chgData name="佳美 陈" userId="c75d1f4754384ae0" providerId="LiveId" clId="{4F7CAC58-FAA5-4769-87FC-61D5F6A79EFF}" dt="2026-01-01T10:15:00.848" v="764" actId="478"/>
          <ac:grpSpMkLst>
            <pc:docMk/>
            <pc:sldMk cId="0" sldId="262"/>
            <ac:grpSpMk id="2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2T09:38:34.225" v="1705" actId="14100"/>
          <ac:grpSpMkLst>
            <pc:docMk/>
            <pc:sldMk cId="0" sldId="262"/>
            <ac:grpSpMk id="8" creationId="{00000000-0000-0000-0000-000000000000}"/>
          </ac:grpSpMkLst>
        </pc:grpChg>
        <pc:grpChg chg="add del">
          <ac:chgData name="佳美 陈" userId="c75d1f4754384ae0" providerId="LiveId" clId="{4F7CAC58-FAA5-4769-87FC-61D5F6A79EFF}" dt="2026-01-02T09:36:11.823" v="1638" actId="478"/>
          <ac:grpSpMkLst>
            <pc:docMk/>
            <pc:sldMk cId="0" sldId="262"/>
            <ac:grpSpMk id="11" creationId="{00000000-0000-0000-0000-000000000000}"/>
          </ac:grpSpMkLst>
        </pc:grpChg>
        <pc:grpChg chg="add del">
          <ac:chgData name="佳美 陈" userId="c75d1f4754384ae0" providerId="LiveId" clId="{4F7CAC58-FAA5-4769-87FC-61D5F6A79EFF}" dt="2026-01-02T09:36:22.229" v="1641" actId="478"/>
          <ac:grpSpMkLst>
            <pc:docMk/>
            <pc:sldMk cId="0" sldId="262"/>
            <ac:grpSpMk id="14" creationId="{00000000-0000-0000-0000-000000000000}"/>
          </ac:grpSpMkLst>
        </pc:grpChg>
        <pc:grpChg chg="add del">
          <ac:chgData name="佳美 陈" userId="c75d1f4754384ae0" providerId="LiveId" clId="{4F7CAC58-FAA5-4769-87FC-61D5F6A79EFF}" dt="2026-01-02T09:36:20.866" v="1640" actId="478"/>
          <ac:grpSpMkLst>
            <pc:docMk/>
            <pc:sldMk cId="0" sldId="262"/>
            <ac:grpSpMk id="17" creationId="{00000000-0000-0000-0000-000000000000}"/>
          </ac:grpSpMkLst>
        </pc:grpChg>
        <pc:grpChg chg="add del">
          <ac:chgData name="佳美 陈" userId="c75d1f4754384ae0" providerId="LiveId" clId="{4F7CAC58-FAA5-4769-87FC-61D5F6A79EFF}" dt="2026-01-02T09:36:25.880" v="1644" actId="478"/>
          <ac:grpSpMkLst>
            <pc:docMk/>
            <pc:sldMk cId="0" sldId="262"/>
            <ac:grpSpMk id="20" creationId="{00000000-0000-0000-0000-000000000000}"/>
          </ac:grpSpMkLst>
        </pc:grpChg>
        <pc:grpChg chg="add del">
          <ac:chgData name="佳美 陈" userId="c75d1f4754384ae0" providerId="LiveId" clId="{4F7CAC58-FAA5-4769-87FC-61D5F6A79EFF}" dt="2026-01-02T09:36:29.496" v="1647" actId="478"/>
          <ac:grpSpMkLst>
            <pc:docMk/>
            <pc:sldMk cId="0" sldId="262"/>
            <ac:grpSpMk id="23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2T07:51:00.581" v="1159" actId="478"/>
          <ac:grpSpMkLst>
            <pc:docMk/>
            <pc:sldMk cId="0" sldId="262"/>
            <ac:grpSpMk id="39" creationId="{B49C2BAB-60A9-1B39-A6F0-F705534F5D19}"/>
          </ac:grpSpMkLst>
        </pc:grpChg>
        <pc:grpChg chg="add mod">
          <ac:chgData name="佳美 陈" userId="c75d1f4754384ae0" providerId="LiveId" clId="{4F7CAC58-FAA5-4769-87FC-61D5F6A79EFF}" dt="2026-01-02T07:52:28.276" v="1174"/>
          <ac:grpSpMkLst>
            <pc:docMk/>
            <pc:sldMk cId="0" sldId="262"/>
            <ac:grpSpMk id="50" creationId="{5D344078-176B-DB97-C57E-09AE0271FC57}"/>
          </ac:grpSpMkLst>
        </pc:grpChg>
        <pc:grpChg chg="mod">
          <ac:chgData name="佳美 陈" userId="c75d1f4754384ae0" providerId="LiveId" clId="{4F7CAC58-FAA5-4769-87FC-61D5F6A79EFF}" dt="2026-01-02T07:52:28.276" v="1174"/>
          <ac:grpSpMkLst>
            <pc:docMk/>
            <pc:sldMk cId="0" sldId="262"/>
            <ac:grpSpMk id="52" creationId="{1FE9A3AB-C559-25A0-6A4F-2B00F351D507}"/>
          </ac:grpSpMkLst>
        </pc:grpChg>
        <pc:picChg chg="add mod">
          <ac:chgData name="佳美 陈" userId="c75d1f4754384ae0" providerId="LiveId" clId="{4F7CAC58-FAA5-4769-87FC-61D5F6A79EFF}" dt="2026-01-02T09:37:33.675" v="1679" actId="1036"/>
          <ac:picMkLst>
            <pc:docMk/>
            <pc:sldMk cId="0" sldId="262"/>
            <ac:picMk id="3" creationId="{A58A750B-F134-90B5-FAF5-0686082C2C93}"/>
          </ac:picMkLst>
        </pc:picChg>
      </pc:sldChg>
      <pc:sldChg chg="addSp delSp modSp mod modTransition">
        <pc:chgData name="佳美 陈" userId="c75d1f4754384ae0" providerId="LiveId" clId="{4F7CAC58-FAA5-4769-87FC-61D5F6A79EFF}" dt="2026-01-04T08:59:26.482" v="3003" actId="14100"/>
        <pc:sldMkLst>
          <pc:docMk/>
          <pc:sldMk cId="0" sldId="263"/>
        </pc:sldMkLst>
        <pc:spChg chg="mod">
          <ac:chgData name="佳美 陈" userId="c75d1f4754384ae0" providerId="LiveId" clId="{4F7CAC58-FAA5-4769-87FC-61D5F6A79EFF}" dt="2026-01-04T08:55:08.796" v="2928" actId="1076"/>
          <ac:spMkLst>
            <pc:docMk/>
            <pc:sldMk cId="0" sldId="263"/>
            <ac:spMk id="2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8.355" v="765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8.355" v="765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8.355" v="765" actId="478"/>
          <ac:spMkLst>
            <pc:docMk/>
            <pc:sldMk cId="0" sldId="263"/>
            <ac:spMk id="8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8.355" v="765" actId="478"/>
          <ac:spMkLst>
            <pc:docMk/>
            <pc:sldMk cId="0" sldId="263"/>
            <ac:spMk id="9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8.355" v="765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8.355" v="765" actId="478"/>
          <ac:spMkLst>
            <pc:docMk/>
            <pc:sldMk cId="0" sldId="263"/>
            <ac:spMk id="11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08.355" v="765" actId="478"/>
          <ac:spMkLst>
            <pc:docMk/>
            <pc:sldMk cId="0" sldId="263"/>
            <ac:spMk id="12" creationId="{00000000-0000-0000-0000-000000000000}"/>
          </ac:spMkLst>
        </pc:spChg>
        <pc:spChg chg="mod">
          <ac:chgData name="佳美 陈" userId="c75d1f4754384ae0" providerId="LiveId" clId="{4F7CAC58-FAA5-4769-87FC-61D5F6A79EFF}" dt="2026-01-04T08:56:13.276" v="2973" actId="403"/>
          <ac:spMkLst>
            <pc:docMk/>
            <pc:sldMk cId="0" sldId="263"/>
            <ac:spMk id="18" creationId="{00000000-0000-0000-0000-000000000000}"/>
          </ac:spMkLst>
        </pc:spChg>
        <pc:spChg chg="del mod">
          <ac:chgData name="佳美 陈" userId="c75d1f4754384ae0" providerId="LiveId" clId="{4F7CAC58-FAA5-4769-87FC-61D5F6A79EFF}" dt="2026-01-03T13:20:23.251" v="2700" actId="478"/>
          <ac:spMkLst>
            <pc:docMk/>
            <pc:sldMk cId="0" sldId="263"/>
            <ac:spMk id="19" creationId="{00000000-0000-0000-0000-000000000000}"/>
          </ac:spMkLst>
        </pc:spChg>
        <pc:spChg chg="del mod">
          <ac:chgData name="佳美 陈" userId="c75d1f4754384ae0" providerId="LiveId" clId="{4F7CAC58-FAA5-4769-87FC-61D5F6A79EFF}" dt="2026-01-04T08:52:47.607" v="2900" actId="478"/>
          <ac:spMkLst>
            <pc:docMk/>
            <pc:sldMk cId="0" sldId="263"/>
            <ac:spMk id="20" creationId="{00000000-0000-0000-0000-000000000000}"/>
          </ac:spMkLst>
        </pc:spChg>
        <pc:spChg chg="del">
          <ac:chgData name="佳美 陈" userId="c75d1f4754384ae0" providerId="LiveId" clId="{4F7CAC58-FAA5-4769-87FC-61D5F6A79EFF}" dt="2026-01-04T08:52:49.465" v="2901" actId="478"/>
          <ac:spMkLst>
            <pc:docMk/>
            <pc:sldMk cId="0" sldId="263"/>
            <ac:spMk id="21" creationId="{00000000-0000-0000-0000-000000000000}"/>
          </ac:spMkLst>
        </pc:spChg>
        <pc:spChg chg="mod">
          <ac:chgData name="佳美 陈" userId="c75d1f4754384ae0" providerId="LiveId" clId="{4F7CAC58-FAA5-4769-87FC-61D5F6A79EFF}" dt="2026-01-01T10:17:25.002" v="780"/>
          <ac:spMkLst>
            <pc:docMk/>
            <pc:sldMk cId="0" sldId="263"/>
            <ac:spMk id="24" creationId="{A6644C89-3E6E-2E33-4547-C0B3DEBF91AA}"/>
          </ac:spMkLst>
        </pc:spChg>
        <pc:spChg chg="mod">
          <ac:chgData name="佳美 陈" userId="c75d1f4754384ae0" providerId="LiveId" clId="{4F7CAC58-FAA5-4769-87FC-61D5F6A79EFF}" dt="2026-01-01T10:17:25.002" v="780"/>
          <ac:spMkLst>
            <pc:docMk/>
            <pc:sldMk cId="0" sldId="263"/>
            <ac:spMk id="25" creationId="{BB14C19D-0A95-80E9-F65D-DABA23553F8C}"/>
          </ac:spMkLst>
        </pc:spChg>
        <pc:spChg chg="add del mod">
          <ac:chgData name="佳美 陈" userId="c75d1f4754384ae0" providerId="LiveId" clId="{4F7CAC58-FAA5-4769-87FC-61D5F6A79EFF}" dt="2026-01-02T07:51:13.354" v="1161" actId="478"/>
          <ac:spMkLst>
            <pc:docMk/>
            <pc:sldMk cId="0" sldId="263"/>
            <ac:spMk id="26" creationId="{65B53FCA-9A02-4BBF-2BED-C5C3D0BAC841}"/>
          </ac:spMkLst>
        </pc:spChg>
        <pc:spChg chg="add mod">
          <ac:chgData name="佳美 陈" userId="c75d1f4754384ae0" providerId="LiveId" clId="{4F7CAC58-FAA5-4769-87FC-61D5F6A79EFF}" dt="2026-01-03T13:41:29.535" v="2878"/>
          <ac:spMkLst>
            <pc:docMk/>
            <pc:sldMk cId="0" sldId="263"/>
            <ac:spMk id="26" creationId="{680EE075-1763-425B-0289-CB1DC44DFAD2}"/>
          </ac:spMkLst>
        </pc:spChg>
        <pc:spChg chg="add del mod">
          <ac:chgData name="佳美 陈" userId="c75d1f4754384ae0" providerId="LiveId" clId="{4F7CAC58-FAA5-4769-87FC-61D5F6A79EFF}" dt="2026-01-02T07:51:13.354" v="1161" actId="478"/>
          <ac:spMkLst>
            <pc:docMk/>
            <pc:sldMk cId="0" sldId="263"/>
            <ac:spMk id="27" creationId="{3A14A048-3C0D-B017-470B-4D4CF0177C40}"/>
          </ac:spMkLst>
        </pc:spChg>
        <pc:spChg chg="add del mod">
          <ac:chgData name="佳美 陈" userId="c75d1f4754384ae0" providerId="LiveId" clId="{4F7CAC58-FAA5-4769-87FC-61D5F6A79EFF}" dt="2026-01-02T07:51:13.354" v="1161" actId="478"/>
          <ac:spMkLst>
            <pc:docMk/>
            <pc:sldMk cId="0" sldId="263"/>
            <ac:spMk id="28" creationId="{186D8C3D-BE8F-1CD5-A832-A451BE2AA72D}"/>
          </ac:spMkLst>
        </pc:spChg>
        <pc:spChg chg="add del mod">
          <ac:chgData name="佳美 陈" userId="c75d1f4754384ae0" providerId="LiveId" clId="{4F7CAC58-FAA5-4769-87FC-61D5F6A79EFF}" dt="2026-01-02T07:51:13.354" v="1161" actId="478"/>
          <ac:spMkLst>
            <pc:docMk/>
            <pc:sldMk cId="0" sldId="263"/>
            <ac:spMk id="29" creationId="{A09C55C6-FC7A-64A0-9FBA-1B9390A8B0E1}"/>
          </ac:spMkLst>
        </pc:spChg>
        <pc:spChg chg="add del mod">
          <ac:chgData name="佳美 陈" userId="c75d1f4754384ae0" providerId="LiveId" clId="{4F7CAC58-FAA5-4769-87FC-61D5F6A79EFF}" dt="2026-01-02T07:51:13.354" v="1161" actId="478"/>
          <ac:spMkLst>
            <pc:docMk/>
            <pc:sldMk cId="0" sldId="263"/>
            <ac:spMk id="30" creationId="{80827972-1F6C-780E-4ADD-6EAAC579F81C}"/>
          </ac:spMkLst>
        </pc:spChg>
        <pc:spChg chg="add del mod">
          <ac:chgData name="佳美 陈" userId="c75d1f4754384ae0" providerId="LiveId" clId="{4F7CAC58-FAA5-4769-87FC-61D5F6A79EFF}" dt="2026-01-02T07:51:17.615" v="1162" actId="478"/>
          <ac:spMkLst>
            <pc:docMk/>
            <pc:sldMk cId="0" sldId="263"/>
            <ac:spMk id="31" creationId="{03F2F3EF-5F77-8508-80F0-577BD9D81E74}"/>
          </ac:spMkLst>
        </pc:spChg>
        <pc:spChg chg="add del mod">
          <ac:chgData name="佳美 陈" userId="c75d1f4754384ae0" providerId="LiveId" clId="{4F7CAC58-FAA5-4769-87FC-61D5F6A79EFF}" dt="2026-01-02T07:51:13.354" v="1161" actId="478"/>
          <ac:spMkLst>
            <pc:docMk/>
            <pc:sldMk cId="0" sldId="263"/>
            <ac:spMk id="32" creationId="{7B1CA429-168E-1FDB-95A3-1EC828218AE8}"/>
          </ac:spMkLst>
        </pc:spChg>
        <pc:spChg chg="add del mod">
          <ac:chgData name="佳美 陈" userId="c75d1f4754384ae0" providerId="LiveId" clId="{4F7CAC58-FAA5-4769-87FC-61D5F6A79EFF}" dt="2026-01-02T07:51:13.354" v="1161" actId="478"/>
          <ac:spMkLst>
            <pc:docMk/>
            <pc:sldMk cId="0" sldId="263"/>
            <ac:spMk id="33" creationId="{15428F66-67DD-5577-380B-0FC522942651}"/>
          </ac:spMkLst>
        </pc:spChg>
        <pc:spChg chg="add del mod">
          <ac:chgData name="佳美 陈" userId="c75d1f4754384ae0" providerId="LiveId" clId="{4F7CAC58-FAA5-4769-87FC-61D5F6A79EFF}" dt="2026-01-01T10:22:26.714" v="1023" actId="478"/>
          <ac:spMkLst>
            <pc:docMk/>
            <pc:sldMk cId="0" sldId="263"/>
            <ac:spMk id="34" creationId="{A3A73867-DFA0-0395-568A-8B447BCBB65F}"/>
          </ac:spMkLst>
        </pc:spChg>
        <pc:spChg chg="add del mod">
          <ac:chgData name="佳美 陈" userId="c75d1f4754384ae0" providerId="LiveId" clId="{4F7CAC58-FAA5-4769-87FC-61D5F6A79EFF}" dt="2026-01-04T08:59:15.618" v="2999" actId="21"/>
          <ac:spMkLst>
            <pc:docMk/>
            <pc:sldMk cId="0" sldId="263"/>
            <ac:spMk id="35" creationId="{9045BE6F-C1F9-EC5A-D213-F9911930EE58}"/>
          </ac:spMkLst>
        </pc:spChg>
        <pc:spChg chg="add del mod">
          <ac:chgData name="佳美 陈" userId="c75d1f4754384ae0" providerId="LiveId" clId="{4F7CAC58-FAA5-4769-87FC-61D5F6A79EFF}" dt="2026-01-02T07:51:13.354" v="1161" actId="478"/>
          <ac:spMkLst>
            <pc:docMk/>
            <pc:sldMk cId="0" sldId="263"/>
            <ac:spMk id="35" creationId="{C877B836-4D74-B6F2-72AA-DBA97830D991}"/>
          </ac:spMkLst>
        </pc:spChg>
        <pc:spChg chg="mod">
          <ac:chgData name="佳美 陈" userId="c75d1f4754384ae0" providerId="LiveId" clId="{4F7CAC58-FAA5-4769-87FC-61D5F6A79EFF}" dt="2026-01-02T07:52:29.569" v="1175"/>
          <ac:spMkLst>
            <pc:docMk/>
            <pc:sldMk cId="0" sldId="263"/>
            <ac:spMk id="37" creationId="{CC0BE4BB-EEF0-9349-2EA2-AA6D16FB1D96}"/>
          </ac:spMkLst>
        </pc:spChg>
        <pc:spChg chg="mod">
          <ac:chgData name="佳美 陈" userId="c75d1f4754384ae0" providerId="LiveId" clId="{4F7CAC58-FAA5-4769-87FC-61D5F6A79EFF}" dt="2026-01-02T07:52:29.569" v="1175"/>
          <ac:spMkLst>
            <pc:docMk/>
            <pc:sldMk cId="0" sldId="263"/>
            <ac:spMk id="38" creationId="{4A34D7E8-B734-23FB-3162-B0532E56D1E3}"/>
          </ac:spMkLst>
        </pc:spChg>
        <pc:spChg chg="mod">
          <ac:chgData name="佳美 陈" userId="c75d1f4754384ae0" providerId="LiveId" clId="{4F7CAC58-FAA5-4769-87FC-61D5F6A79EFF}" dt="2026-01-02T07:52:29.569" v="1175"/>
          <ac:spMkLst>
            <pc:docMk/>
            <pc:sldMk cId="0" sldId="263"/>
            <ac:spMk id="39" creationId="{FAA866AD-416F-4FDC-8410-C1D7999B6F67}"/>
          </ac:spMkLst>
        </pc:spChg>
        <pc:spChg chg="mod">
          <ac:chgData name="佳美 陈" userId="c75d1f4754384ae0" providerId="LiveId" clId="{4F7CAC58-FAA5-4769-87FC-61D5F6A79EFF}" dt="2026-01-02T07:52:29.569" v="1175"/>
          <ac:spMkLst>
            <pc:docMk/>
            <pc:sldMk cId="0" sldId="263"/>
            <ac:spMk id="40" creationId="{8A794529-57F8-598E-B48A-55C89E117765}"/>
          </ac:spMkLst>
        </pc:spChg>
        <pc:spChg chg="mod">
          <ac:chgData name="佳美 陈" userId="c75d1f4754384ae0" providerId="LiveId" clId="{4F7CAC58-FAA5-4769-87FC-61D5F6A79EFF}" dt="2026-01-02T07:52:29.569" v="1175"/>
          <ac:spMkLst>
            <pc:docMk/>
            <pc:sldMk cId="0" sldId="263"/>
            <ac:spMk id="41" creationId="{70DAC219-B256-35C4-BBA5-E24C910F2F8A}"/>
          </ac:spMkLst>
        </pc:spChg>
        <pc:spChg chg="mod">
          <ac:chgData name="佳美 陈" userId="c75d1f4754384ae0" providerId="LiveId" clId="{4F7CAC58-FAA5-4769-87FC-61D5F6A79EFF}" dt="2026-01-03T13:20:55.325" v="2704" actId="20577"/>
          <ac:spMkLst>
            <pc:docMk/>
            <pc:sldMk cId="0" sldId="263"/>
            <ac:spMk id="42" creationId="{E7D32A3B-863F-DD65-1752-9058EB189A89}"/>
          </ac:spMkLst>
        </pc:spChg>
        <pc:spChg chg="mod">
          <ac:chgData name="佳美 陈" userId="c75d1f4754384ae0" providerId="LiveId" clId="{4F7CAC58-FAA5-4769-87FC-61D5F6A79EFF}" dt="2026-01-02T07:52:29.569" v="1175"/>
          <ac:spMkLst>
            <pc:docMk/>
            <pc:sldMk cId="0" sldId="263"/>
            <ac:spMk id="43" creationId="{E72B6FBB-AFDE-EA29-FEBE-B2C108648A6E}"/>
          </ac:spMkLst>
        </pc:spChg>
        <pc:spChg chg="mod">
          <ac:chgData name="佳美 陈" userId="c75d1f4754384ae0" providerId="LiveId" clId="{4F7CAC58-FAA5-4769-87FC-61D5F6A79EFF}" dt="2026-01-02T07:52:29.569" v="1175"/>
          <ac:spMkLst>
            <pc:docMk/>
            <pc:sldMk cId="0" sldId="263"/>
            <ac:spMk id="44" creationId="{86392EFD-B116-818E-39C2-802445098883}"/>
          </ac:spMkLst>
        </pc:spChg>
        <pc:spChg chg="mod">
          <ac:chgData name="佳美 陈" userId="c75d1f4754384ae0" providerId="LiveId" clId="{4F7CAC58-FAA5-4769-87FC-61D5F6A79EFF}" dt="2026-01-02T07:52:29.569" v="1175"/>
          <ac:spMkLst>
            <pc:docMk/>
            <pc:sldMk cId="0" sldId="263"/>
            <ac:spMk id="45" creationId="{4B75A9AF-24D2-3245-CBAE-EFA5804D0ED7}"/>
          </ac:spMkLst>
        </pc:spChg>
        <pc:spChg chg="mod">
          <ac:chgData name="佳美 陈" userId="c75d1f4754384ae0" providerId="LiveId" clId="{4F7CAC58-FAA5-4769-87FC-61D5F6A79EFF}" dt="2026-01-02T07:52:29.569" v="1175"/>
          <ac:spMkLst>
            <pc:docMk/>
            <pc:sldMk cId="0" sldId="263"/>
            <ac:spMk id="46" creationId="{B24C4951-9EE5-9067-6479-E0D6F364876C}"/>
          </ac:spMkLst>
        </pc:spChg>
        <pc:spChg chg="add mod">
          <ac:chgData name="佳美 陈" userId="c75d1f4754384ae0" providerId="LiveId" clId="{4F7CAC58-FAA5-4769-87FC-61D5F6A79EFF}" dt="2026-01-04T08:59:20.656" v="3001" actId="1076"/>
          <ac:spMkLst>
            <pc:docMk/>
            <pc:sldMk cId="0" sldId="263"/>
            <ac:spMk id="47" creationId="{8E19535C-DB79-4925-E725-07625D7F3607}"/>
          </ac:spMkLst>
        </pc:spChg>
        <pc:spChg chg="add del mod">
          <ac:chgData name="佳美 陈" userId="c75d1f4754384ae0" providerId="LiveId" clId="{4F7CAC58-FAA5-4769-87FC-61D5F6A79EFF}" dt="2026-01-02T10:11:22.995" v="1830" actId="478"/>
          <ac:spMkLst>
            <pc:docMk/>
            <pc:sldMk cId="0" sldId="263"/>
            <ac:spMk id="47" creationId="{F55B6C6A-A72F-4DF5-C9A7-4CC54C007DCC}"/>
          </ac:spMkLst>
        </pc:spChg>
        <pc:spChg chg="add mod">
          <ac:chgData name="佳美 陈" userId="c75d1f4754384ae0" providerId="LiveId" clId="{4F7CAC58-FAA5-4769-87FC-61D5F6A79EFF}" dt="2026-01-02T11:07:30.559" v="2116"/>
          <ac:spMkLst>
            <pc:docMk/>
            <pc:sldMk cId="0" sldId="263"/>
            <ac:spMk id="48" creationId="{64005B93-C9EB-478E-DE88-733E022DE40D}"/>
          </ac:spMkLst>
        </pc:spChg>
        <pc:spChg chg="add mod">
          <ac:chgData name="佳美 陈" userId="c75d1f4754384ae0" providerId="LiveId" clId="{4F7CAC58-FAA5-4769-87FC-61D5F6A79EFF}" dt="2026-01-04T08:59:26.482" v="3003" actId="14100"/>
          <ac:spMkLst>
            <pc:docMk/>
            <pc:sldMk cId="0" sldId="263"/>
            <ac:spMk id="49" creationId="{F9BC8366-628C-C380-7ADB-E8965059C2C9}"/>
          </ac:spMkLst>
        </pc:spChg>
        <pc:spChg chg="add del mod">
          <ac:chgData name="佳美 陈" userId="c75d1f4754384ae0" providerId="LiveId" clId="{4F7CAC58-FAA5-4769-87FC-61D5F6A79EFF}" dt="2026-01-04T08:59:13.475" v="2998" actId="21"/>
          <ac:spMkLst>
            <pc:docMk/>
            <pc:sldMk cId="0" sldId="263"/>
            <ac:spMk id="50" creationId="{9992A20C-5C8B-D1CF-C516-132683E1F705}"/>
          </ac:spMkLst>
        </pc:spChg>
        <pc:spChg chg="add del mod">
          <ac:chgData name="佳美 陈" userId="c75d1f4754384ae0" providerId="LiveId" clId="{4F7CAC58-FAA5-4769-87FC-61D5F6A79EFF}" dt="2026-01-04T08:59:17.142" v="3000" actId="21"/>
          <ac:spMkLst>
            <pc:docMk/>
            <pc:sldMk cId="0" sldId="263"/>
            <ac:spMk id="51" creationId="{CD243C93-568B-30F9-41A1-404B77AF8A3E}"/>
          </ac:spMkLst>
        </pc:spChg>
        <pc:grpChg chg="del">
          <ac:chgData name="佳美 陈" userId="c75d1f4754384ae0" providerId="LiveId" clId="{4F7CAC58-FAA5-4769-87FC-61D5F6A79EFF}" dt="2026-01-01T10:15:08.355" v="765" actId="478"/>
          <ac:grpSpMkLst>
            <pc:docMk/>
            <pc:sldMk cId="0" sldId="263"/>
            <ac:grpSpMk id="3" creationId="{00000000-0000-0000-0000-000000000000}"/>
          </ac:grpSpMkLst>
        </pc:grpChg>
        <pc:grpChg chg="mod">
          <ac:chgData name="佳美 陈" userId="c75d1f4754384ae0" providerId="LiveId" clId="{4F7CAC58-FAA5-4769-87FC-61D5F6A79EFF}" dt="2026-01-04T08:55:55.820" v="2960" actId="1076"/>
          <ac:grpSpMkLst>
            <pc:docMk/>
            <pc:sldMk cId="0" sldId="263"/>
            <ac:grpSpMk id="13" creationId="{00000000-0000-0000-0000-000000000000}"/>
          </ac:grpSpMkLst>
        </pc:grpChg>
        <pc:grpChg chg="del">
          <ac:chgData name="佳美 陈" userId="c75d1f4754384ae0" providerId="LiveId" clId="{4F7CAC58-FAA5-4769-87FC-61D5F6A79EFF}" dt="2026-01-04T08:52:43.197" v="2898" actId="478"/>
          <ac:grpSpMkLst>
            <pc:docMk/>
            <pc:sldMk cId="0" sldId="263"/>
            <ac:grpSpMk id="16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2T07:51:13.354" v="1161" actId="478"/>
          <ac:grpSpMkLst>
            <pc:docMk/>
            <pc:sldMk cId="0" sldId="263"/>
            <ac:grpSpMk id="23" creationId="{4DC40E11-A01B-6777-B0B6-558929E19CFD}"/>
          </ac:grpSpMkLst>
        </pc:grpChg>
        <pc:grpChg chg="add mod">
          <ac:chgData name="佳美 陈" userId="c75d1f4754384ae0" providerId="LiveId" clId="{4F7CAC58-FAA5-4769-87FC-61D5F6A79EFF}" dt="2026-01-02T07:52:29.569" v="1175"/>
          <ac:grpSpMkLst>
            <pc:docMk/>
            <pc:sldMk cId="0" sldId="263"/>
            <ac:grpSpMk id="34" creationId="{A78AAADF-065A-0748-9550-E1B138F6A3AF}"/>
          </ac:grpSpMkLst>
        </pc:grpChg>
        <pc:grpChg chg="mod">
          <ac:chgData name="佳美 陈" userId="c75d1f4754384ae0" providerId="LiveId" clId="{4F7CAC58-FAA5-4769-87FC-61D5F6A79EFF}" dt="2026-01-02T07:52:29.569" v="1175"/>
          <ac:grpSpMkLst>
            <pc:docMk/>
            <pc:sldMk cId="0" sldId="263"/>
            <ac:grpSpMk id="36" creationId="{5B27FB99-EFDB-A1ED-A56C-A1F2F9A2DAF9}"/>
          </ac:grpSpMkLst>
        </pc:grpChg>
        <pc:picChg chg="add mod">
          <ac:chgData name="佳美 陈" userId="c75d1f4754384ae0" providerId="LiveId" clId="{4F7CAC58-FAA5-4769-87FC-61D5F6A79EFF}" dt="2026-01-04T08:56:31.233" v="2978" actId="1076"/>
          <ac:picMkLst>
            <pc:docMk/>
            <pc:sldMk cId="0" sldId="263"/>
            <ac:picMk id="4" creationId="{38DEB294-6017-CE3A-9D74-D441A8B304BD}"/>
          </ac:picMkLst>
        </pc:picChg>
        <pc:picChg chg="add mod">
          <ac:chgData name="佳美 陈" userId="c75d1f4754384ae0" providerId="LiveId" clId="{4F7CAC58-FAA5-4769-87FC-61D5F6A79EFF}" dt="2026-01-04T08:56:24.746" v="2976" actId="1076"/>
          <ac:picMkLst>
            <pc:docMk/>
            <pc:sldMk cId="0" sldId="263"/>
            <ac:picMk id="6" creationId="{AB9BE512-1465-9099-D1C7-7FFA1B116BBC}"/>
          </ac:picMkLst>
        </pc:picChg>
        <pc:picChg chg="add mod">
          <ac:chgData name="佳美 陈" userId="c75d1f4754384ae0" providerId="LiveId" clId="{4F7CAC58-FAA5-4769-87FC-61D5F6A79EFF}" dt="2026-01-04T08:56:06.746" v="2969" actId="1076"/>
          <ac:picMkLst>
            <pc:docMk/>
            <pc:sldMk cId="0" sldId="263"/>
            <ac:picMk id="8" creationId="{B5BD3C4A-68DD-9F53-D5AF-C7130FA6E5C1}"/>
          </ac:picMkLst>
        </pc:picChg>
        <pc:picChg chg="add mod">
          <ac:chgData name="佳美 陈" userId="c75d1f4754384ae0" providerId="LiveId" clId="{4F7CAC58-FAA5-4769-87FC-61D5F6A79EFF}" dt="2026-01-04T08:56:28.648" v="2977" actId="1076"/>
          <ac:picMkLst>
            <pc:docMk/>
            <pc:sldMk cId="0" sldId="263"/>
            <ac:picMk id="10" creationId="{E26D698B-3F20-0047-360A-538139374121}"/>
          </ac:picMkLst>
        </pc:picChg>
        <pc:picChg chg="del">
          <ac:chgData name="佳美 陈" userId="c75d1f4754384ae0" providerId="LiveId" clId="{4F7CAC58-FAA5-4769-87FC-61D5F6A79EFF}" dt="2026-01-04T08:52:50.366" v="2902" actId="478"/>
          <ac:picMkLst>
            <pc:docMk/>
            <pc:sldMk cId="0" sldId="263"/>
            <ac:picMk id="22" creationId="{00000000-0000-0000-0000-000000000000}"/>
          </ac:picMkLst>
        </pc:picChg>
      </pc:sldChg>
      <pc:sldChg chg="addSp delSp modSp mod modTransition modAnim">
        <pc:chgData name="佳美 陈" userId="c75d1f4754384ae0" providerId="LiveId" clId="{4F7CAC58-FAA5-4769-87FC-61D5F6A79EFF}" dt="2026-01-04T14:15:21.341" v="3009"/>
        <pc:sldMkLst>
          <pc:docMk/>
          <pc:sldMk cId="0" sldId="265"/>
        </pc:sldMkLst>
        <pc:spChg chg="mod">
          <ac:chgData name="佳美 陈" userId="c75d1f4754384ae0" providerId="LiveId" clId="{4F7CAC58-FAA5-4769-87FC-61D5F6A79EFF}" dt="2026-01-03T13:23:06.983" v="2761" actId="1076"/>
          <ac:spMkLst>
            <pc:docMk/>
            <pc:sldMk cId="0" sldId="265"/>
            <ac:spMk id="2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16.689" v="766" actId="478"/>
          <ac:spMkLst>
            <pc:docMk/>
            <pc:sldMk cId="0" sldId="265"/>
            <ac:spMk id="6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16.689" v="766" actId="478"/>
          <ac:spMkLst>
            <pc:docMk/>
            <pc:sldMk cId="0" sldId="265"/>
            <ac:spMk id="7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16.689" v="766" actId="478"/>
          <ac:spMkLst>
            <pc:docMk/>
            <pc:sldMk cId="0" sldId="265"/>
            <ac:spMk id="8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16.689" v="766" actId="478"/>
          <ac:spMkLst>
            <pc:docMk/>
            <pc:sldMk cId="0" sldId="265"/>
            <ac:spMk id="9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16.689" v="766" actId="478"/>
          <ac:spMkLst>
            <pc:docMk/>
            <pc:sldMk cId="0" sldId="265"/>
            <ac:spMk id="1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16.689" v="766" actId="478"/>
          <ac:spMkLst>
            <pc:docMk/>
            <pc:sldMk cId="0" sldId="265"/>
            <ac:spMk id="11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16.689" v="766" actId="478"/>
          <ac:spMkLst>
            <pc:docMk/>
            <pc:sldMk cId="0" sldId="265"/>
            <ac:spMk id="12" creationId="{00000000-0000-0000-0000-000000000000}"/>
          </ac:spMkLst>
        </pc:spChg>
        <pc:spChg chg="del topLvl">
          <ac:chgData name="佳美 陈" userId="c75d1f4754384ae0" providerId="LiveId" clId="{4F7CAC58-FAA5-4769-87FC-61D5F6A79EFF}" dt="2026-01-02T10:07:33.514" v="1707" actId="478"/>
          <ac:spMkLst>
            <pc:docMk/>
            <pc:sldMk cId="0" sldId="265"/>
            <ac:spMk id="14" creationId="{00000000-0000-0000-0000-000000000000}"/>
          </ac:spMkLst>
        </pc:spChg>
        <pc:spChg chg="mod">
          <ac:chgData name="佳美 陈" userId="c75d1f4754384ae0" providerId="LiveId" clId="{4F7CAC58-FAA5-4769-87FC-61D5F6A79EFF}" dt="2026-01-03T13:22:37.306" v="2717" actId="1076"/>
          <ac:spMkLst>
            <pc:docMk/>
            <pc:sldMk cId="0" sldId="265"/>
            <ac:spMk id="15" creationId="{00000000-0000-0000-0000-000000000000}"/>
          </ac:spMkLst>
        </pc:spChg>
        <pc:spChg chg="del">
          <ac:chgData name="佳美 陈" userId="c75d1f4754384ae0" providerId="LiveId" clId="{4F7CAC58-FAA5-4769-87FC-61D5F6A79EFF}" dt="2026-01-02T10:07:51.170" v="1716" actId="478"/>
          <ac:spMkLst>
            <pc:docMk/>
            <pc:sldMk cId="0" sldId="265"/>
            <ac:spMk id="19" creationId="{00000000-0000-0000-0000-000000000000}"/>
          </ac:spMkLst>
        </pc:spChg>
        <pc:spChg chg="del">
          <ac:chgData name="佳美 陈" userId="c75d1f4754384ae0" providerId="LiveId" clId="{4F7CAC58-FAA5-4769-87FC-61D5F6A79EFF}" dt="2026-01-02T10:07:48.894" v="1715" actId="478"/>
          <ac:spMkLst>
            <pc:docMk/>
            <pc:sldMk cId="0" sldId="265"/>
            <ac:spMk id="20" creationId="{00000000-0000-0000-0000-000000000000}"/>
          </ac:spMkLst>
        </pc:spChg>
        <pc:spChg chg="del">
          <ac:chgData name="佳美 陈" userId="c75d1f4754384ae0" providerId="LiveId" clId="{4F7CAC58-FAA5-4769-87FC-61D5F6A79EFF}" dt="2026-01-02T10:07:46.883" v="1714" actId="478"/>
          <ac:spMkLst>
            <pc:docMk/>
            <pc:sldMk cId="0" sldId="265"/>
            <ac:spMk id="21" creationId="{00000000-0000-0000-0000-000000000000}"/>
          </ac:spMkLst>
        </pc:spChg>
        <pc:spChg chg="del">
          <ac:chgData name="佳美 陈" userId="c75d1f4754384ae0" providerId="LiveId" clId="{4F7CAC58-FAA5-4769-87FC-61D5F6A79EFF}" dt="2026-01-02T10:07:45.244" v="1713" actId="478"/>
          <ac:spMkLst>
            <pc:docMk/>
            <pc:sldMk cId="0" sldId="265"/>
            <ac:spMk id="22" creationId="{00000000-0000-0000-0000-000000000000}"/>
          </ac:spMkLst>
        </pc:spChg>
        <pc:spChg chg="del mod">
          <ac:chgData name="佳美 陈" userId="c75d1f4754384ae0" providerId="LiveId" clId="{4F7CAC58-FAA5-4769-87FC-61D5F6A79EFF}" dt="2026-01-02T10:07:41.484" v="1711" actId="478"/>
          <ac:spMkLst>
            <pc:docMk/>
            <pc:sldMk cId="0" sldId="265"/>
            <ac:spMk id="23" creationId="{00000000-0000-0000-0000-000000000000}"/>
          </ac:spMkLst>
        </pc:spChg>
        <pc:spChg chg="del">
          <ac:chgData name="佳美 陈" userId="c75d1f4754384ae0" providerId="LiveId" clId="{4F7CAC58-FAA5-4769-87FC-61D5F6A79EFF}" dt="2026-01-02T10:07:43.104" v="1712" actId="478"/>
          <ac:spMkLst>
            <pc:docMk/>
            <pc:sldMk cId="0" sldId="265"/>
            <ac:spMk id="24" creationId="{00000000-0000-0000-0000-000000000000}"/>
          </ac:spMkLst>
        </pc:spChg>
        <pc:spChg chg="add mod">
          <ac:chgData name="佳美 陈" userId="c75d1f4754384ae0" providerId="LiveId" clId="{4F7CAC58-FAA5-4769-87FC-61D5F6A79EFF}" dt="2026-01-03T13:40:01.357" v="2865" actId="1076"/>
          <ac:spMkLst>
            <pc:docMk/>
            <pc:sldMk cId="0" sldId="265"/>
            <ac:spMk id="35" creationId="{64339642-E24E-DD7A-0F8E-F7C0350E3A05}"/>
          </ac:spMkLst>
        </pc:spChg>
        <pc:spChg chg="add mod">
          <ac:chgData name="佳美 陈" userId="c75d1f4754384ae0" providerId="LiveId" clId="{4F7CAC58-FAA5-4769-87FC-61D5F6A79EFF}" dt="2026-01-03T13:39:45.858" v="2859" actId="1076"/>
          <ac:spMkLst>
            <pc:docMk/>
            <pc:sldMk cId="0" sldId="265"/>
            <ac:spMk id="36" creationId="{28AD6498-B7BC-CE40-15E4-9921C7938F69}"/>
          </ac:spMkLst>
        </pc:spChg>
        <pc:spChg chg="mod">
          <ac:chgData name="佳美 陈" userId="c75d1f4754384ae0" providerId="LiveId" clId="{4F7CAC58-FAA5-4769-87FC-61D5F6A79EFF}" dt="2026-01-01T10:17:26.608" v="781"/>
          <ac:spMkLst>
            <pc:docMk/>
            <pc:sldMk cId="0" sldId="265"/>
            <ac:spMk id="36" creationId="{AB8522E2-A468-9F96-ED9B-B0FB0A501C71}"/>
          </ac:spMkLst>
        </pc:spChg>
        <pc:spChg chg="add mod">
          <ac:chgData name="佳美 陈" userId="c75d1f4754384ae0" providerId="LiveId" clId="{4F7CAC58-FAA5-4769-87FC-61D5F6A79EFF}" dt="2026-01-03T13:40:36.206" v="2872" actId="403"/>
          <ac:spMkLst>
            <pc:docMk/>
            <pc:sldMk cId="0" sldId="265"/>
            <ac:spMk id="37" creationId="{1BA558DF-C37D-1A0B-4AF1-EA1D7525F0D6}"/>
          </ac:spMkLst>
        </pc:spChg>
        <pc:spChg chg="mod">
          <ac:chgData name="佳美 陈" userId="c75d1f4754384ae0" providerId="LiveId" clId="{4F7CAC58-FAA5-4769-87FC-61D5F6A79EFF}" dt="2026-01-01T10:17:26.608" v="781"/>
          <ac:spMkLst>
            <pc:docMk/>
            <pc:sldMk cId="0" sldId="265"/>
            <ac:spMk id="37" creationId="{368B11E3-4394-1937-FB1C-C6DCE2D9B92C}"/>
          </ac:spMkLst>
        </pc:spChg>
        <pc:spChg chg="add del mod">
          <ac:chgData name="佳美 陈" userId="c75d1f4754384ae0" providerId="LiveId" clId="{4F7CAC58-FAA5-4769-87FC-61D5F6A79EFF}" dt="2026-01-02T07:51:28.256" v="1163" actId="478"/>
          <ac:spMkLst>
            <pc:docMk/>
            <pc:sldMk cId="0" sldId="265"/>
            <ac:spMk id="38" creationId="{7179E1BF-B388-B7F2-5E6C-DF9DA92931E2}"/>
          </ac:spMkLst>
        </pc:spChg>
        <pc:spChg chg="add mod">
          <ac:chgData name="佳美 陈" userId="c75d1f4754384ae0" providerId="LiveId" clId="{4F7CAC58-FAA5-4769-87FC-61D5F6A79EFF}" dt="2026-01-03T13:41:31.043" v="2879"/>
          <ac:spMkLst>
            <pc:docMk/>
            <pc:sldMk cId="0" sldId="265"/>
            <ac:spMk id="38" creationId="{AA0B61A2-3640-0C72-187E-0E21485F734E}"/>
          </ac:spMkLst>
        </pc:spChg>
        <pc:spChg chg="add del mod">
          <ac:chgData name="佳美 陈" userId="c75d1f4754384ae0" providerId="LiveId" clId="{4F7CAC58-FAA5-4769-87FC-61D5F6A79EFF}" dt="2026-01-02T07:51:28.256" v="1163" actId="478"/>
          <ac:spMkLst>
            <pc:docMk/>
            <pc:sldMk cId="0" sldId="265"/>
            <ac:spMk id="39" creationId="{E21ACCAC-CF0F-EDB6-4028-F75D879D8054}"/>
          </ac:spMkLst>
        </pc:spChg>
        <pc:spChg chg="add mod">
          <ac:chgData name="佳美 陈" userId="c75d1f4754384ae0" providerId="LiveId" clId="{4F7CAC58-FAA5-4769-87FC-61D5F6A79EFF}" dt="2026-01-03T13:41:48.325" v="2885" actId="1076"/>
          <ac:spMkLst>
            <pc:docMk/>
            <pc:sldMk cId="0" sldId="265"/>
            <ac:spMk id="39" creationId="{EFCDC9DF-7645-9C3D-FC12-E180CF981C44}"/>
          </ac:spMkLst>
        </pc:spChg>
        <pc:spChg chg="add del mod">
          <ac:chgData name="佳美 陈" userId="c75d1f4754384ae0" providerId="LiveId" clId="{4F7CAC58-FAA5-4769-87FC-61D5F6A79EFF}" dt="2026-01-02T07:51:28.256" v="1163" actId="478"/>
          <ac:spMkLst>
            <pc:docMk/>
            <pc:sldMk cId="0" sldId="265"/>
            <ac:spMk id="40" creationId="{686A0308-815B-BECC-920C-526348A7F97F}"/>
          </ac:spMkLst>
        </pc:spChg>
        <pc:spChg chg="add del mod">
          <ac:chgData name="佳美 陈" userId="c75d1f4754384ae0" providerId="LiveId" clId="{4F7CAC58-FAA5-4769-87FC-61D5F6A79EFF}" dt="2026-01-02T07:51:28.256" v="1163" actId="478"/>
          <ac:spMkLst>
            <pc:docMk/>
            <pc:sldMk cId="0" sldId="265"/>
            <ac:spMk id="41" creationId="{CEEB0219-F35E-B422-C274-D00666F7D65A}"/>
          </ac:spMkLst>
        </pc:spChg>
        <pc:spChg chg="add del mod">
          <ac:chgData name="佳美 陈" userId="c75d1f4754384ae0" providerId="LiveId" clId="{4F7CAC58-FAA5-4769-87FC-61D5F6A79EFF}" dt="2026-01-02T07:51:28.256" v="1163" actId="478"/>
          <ac:spMkLst>
            <pc:docMk/>
            <pc:sldMk cId="0" sldId="265"/>
            <ac:spMk id="42" creationId="{EDBE05C3-DF4E-7408-655A-05E20D3A904B}"/>
          </ac:spMkLst>
        </pc:spChg>
        <pc:spChg chg="add del mod">
          <ac:chgData name="佳美 陈" userId="c75d1f4754384ae0" providerId="LiveId" clId="{4F7CAC58-FAA5-4769-87FC-61D5F6A79EFF}" dt="2026-01-02T07:51:32.240" v="1164" actId="478"/>
          <ac:spMkLst>
            <pc:docMk/>
            <pc:sldMk cId="0" sldId="265"/>
            <ac:spMk id="43" creationId="{6CB9815D-6B47-0E07-AED7-8F804DEB48DD}"/>
          </ac:spMkLst>
        </pc:spChg>
        <pc:spChg chg="add del mod">
          <ac:chgData name="佳美 陈" userId="c75d1f4754384ae0" providerId="LiveId" clId="{4F7CAC58-FAA5-4769-87FC-61D5F6A79EFF}" dt="2026-01-02T07:51:28.256" v="1163" actId="478"/>
          <ac:spMkLst>
            <pc:docMk/>
            <pc:sldMk cId="0" sldId="265"/>
            <ac:spMk id="44" creationId="{9ED647B4-0FCE-37B3-C264-A7BB24F42486}"/>
          </ac:spMkLst>
        </pc:spChg>
        <pc:spChg chg="add del mod">
          <ac:chgData name="佳美 陈" userId="c75d1f4754384ae0" providerId="LiveId" clId="{4F7CAC58-FAA5-4769-87FC-61D5F6A79EFF}" dt="2026-01-02T07:51:28.256" v="1163" actId="478"/>
          <ac:spMkLst>
            <pc:docMk/>
            <pc:sldMk cId="0" sldId="265"/>
            <ac:spMk id="45" creationId="{0150F293-C564-C7AB-BCAF-7BFB77C599D5}"/>
          </ac:spMkLst>
        </pc:spChg>
        <pc:spChg chg="add del mod">
          <ac:chgData name="佳美 陈" userId="c75d1f4754384ae0" providerId="LiveId" clId="{4F7CAC58-FAA5-4769-87FC-61D5F6A79EFF}" dt="2026-01-01T10:22:30.910" v="1025" actId="478"/>
          <ac:spMkLst>
            <pc:docMk/>
            <pc:sldMk cId="0" sldId="265"/>
            <ac:spMk id="46" creationId="{7A8402A6-6E4A-D7C2-456E-7CA31DC72DDB}"/>
          </ac:spMkLst>
        </pc:spChg>
        <pc:spChg chg="add del mod">
          <ac:chgData name="佳美 陈" userId="c75d1f4754384ae0" providerId="LiveId" clId="{4F7CAC58-FAA5-4769-87FC-61D5F6A79EFF}" dt="2026-01-02T07:51:28.256" v="1163" actId="478"/>
          <ac:spMkLst>
            <pc:docMk/>
            <pc:sldMk cId="0" sldId="265"/>
            <ac:spMk id="47" creationId="{BA00D02B-6650-0101-BA45-4AA187140496}"/>
          </ac:spMkLst>
        </pc:spChg>
        <pc:spChg chg="mod">
          <ac:chgData name="佳美 陈" userId="c75d1f4754384ae0" providerId="LiveId" clId="{4F7CAC58-FAA5-4769-87FC-61D5F6A79EFF}" dt="2026-01-02T07:52:30.817" v="1176"/>
          <ac:spMkLst>
            <pc:docMk/>
            <pc:sldMk cId="0" sldId="265"/>
            <ac:spMk id="49" creationId="{1D389D5F-66FF-B4E3-E29D-4A0F9D055EBF}"/>
          </ac:spMkLst>
        </pc:spChg>
        <pc:spChg chg="mod">
          <ac:chgData name="佳美 陈" userId="c75d1f4754384ae0" providerId="LiveId" clId="{4F7CAC58-FAA5-4769-87FC-61D5F6A79EFF}" dt="2026-01-02T07:52:30.817" v="1176"/>
          <ac:spMkLst>
            <pc:docMk/>
            <pc:sldMk cId="0" sldId="265"/>
            <ac:spMk id="50" creationId="{89F93912-CDB1-1FB0-9CB9-D5F2785E8934}"/>
          </ac:spMkLst>
        </pc:spChg>
        <pc:spChg chg="mod">
          <ac:chgData name="佳美 陈" userId="c75d1f4754384ae0" providerId="LiveId" clId="{4F7CAC58-FAA5-4769-87FC-61D5F6A79EFF}" dt="2026-01-02T07:52:30.817" v="1176"/>
          <ac:spMkLst>
            <pc:docMk/>
            <pc:sldMk cId="0" sldId="265"/>
            <ac:spMk id="51" creationId="{064D9F3E-6520-B4B2-E7BD-29678BCD043F}"/>
          </ac:spMkLst>
        </pc:spChg>
        <pc:spChg chg="mod">
          <ac:chgData name="佳美 陈" userId="c75d1f4754384ae0" providerId="LiveId" clId="{4F7CAC58-FAA5-4769-87FC-61D5F6A79EFF}" dt="2026-01-02T07:52:30.817" v="1176"/>
          <ac:spMkLst>
            <pc:docMk/>
            <pc:sldMk cId="0" sldId="265"/>
            <ac:spMk id="52" creationId="{5C0406EE-C1DA-92BB-D0CA-6F8A9892D94A}"/>
          </ac:spMkLst>
        </pc:spChg>
        <pc:spChg chg="mod">
          <ac:chgData name="佳美 陈" userId="c75d1f4754384ae0" providerId="LiveId" clId="{4F7CAC58-FAA5-4769-87FC-61D5F6A79EFF}" dt="2026-01-02T07:52:30.817" v="1176"/>
          <ac:spMkLst>
            <pc:docMk/>
            <pc:sldMk cId="0" sldId="265"/>
            <ac:spMk id="53" creationId="{889B46D9-4817-CBE7-37C1-0C42741EFF3D}"/>
          </ac:spMkLst>
        </pc:spChg>
        <pc:spChg chg="mod">
          <ac:chgData name="佳美 陈" userId="c75d1f4754384ae0" providerId="LiveId" clId="{4F7CAC58-FAA5-4769-87FC-61D5F6A79EFF}" dt="2026-01-03T13:20:58.794" v="2705" actId="20577"/>
          <ac:spMkLst>
            <pc:docMk/>
            <pc:sldMk cId="0" sldId="265"/>
            <ac:spMk id="54" creationId="{29C2B102-D4F5-29BB-E253-10ACA844AFD7}"/>
          </ac:spMkLst>
        </pc:spChg>
        <pc:spChg chg="mod">
          <ac:chgData name="佳美 陈" userId="c75d1f4754384ae0" providerId="LiveId" clId="{4F7CAC58-FAA5-4769-87FC-61D5F6A79EFF}" dt="2026-01-02T07:52:30.817" v="1176"/>
          <ac:spMkLst>
            <pc:docMk/>
            <pc:sldMk cId="0" sldId="265"/>
            <ac:spMk id="55" creationId="{7454D731-CF64-4B96-0E43-5FFCEFC8BDD9}"/>
          </ac:spMkLst>
        </pc:spChg>
        <pc:spChg chg="mod">
          <ac:chgData name="佳美 陈" userId="c75d1f4754384ae0" providerId="LiveId" clId="{4F7CAC58-FAA5-4769-87FC-61D5F6A79EFF}" dt="2026-01-02T07:52:30.817" v="1176"/>
          <ac:spMkLst>
            <pc:docMk/>
            <pc:sldMk cId="0" sldId="265"/>
            <ac:spMk id="56" creationId="{8EF6216E-14FE-35DA-2358-95630E49053B}"/>
          </ac:spMkLst>
        </pc:spChg>
        <pc:spChg chg="mod">
          <ac:chgData name="佳美 陈" userId="c75d1f4754384ae0" providerId="LiveId" clId="{4F7CAC58-FAA5-4769-87FC-61D5F6A79EFF}" dt="2026-01-02T07:52:30.817" v="1176"/>
          <ac:spMkLst>
            <pc:docMk/>
            <pc:sldMk cId="0" sldId="265"/>
            <ac:spMk id="57" creationId="{DB5E27DA-1DB4-5E07-E39E-95DFEF7961CE}"/>
          </ac:spMkLst>
        </pc:spChg>
        <pc:spChg chg="mod">
          <ac:chgData name="佳美 陈" userId="c75d1f4754384ae0" providerId="LiveId" clId="{4F7CAC58-FAA5-4769-87FC-61D5F6A79EFF}" dt="2026-01-02T07:52:30.817" v="1176"/>
          <ac:spMkLst>
            <pc:docMk/>
            <pc:sldMk cId="0" sldId="265"/>
            <ac:spMk id="58" creationId="{E740D4AA-F807-B246-194B-83439056E468}"/>
          </ac:spMkLst>
        </pc:spChg>
        <pc:spChg chg="add del mod">
          <ac:chgData name="佳美 陈" userId="c75d1f4754384ae0" providerId="LiveId" clId="{4F7CAC58-FAA5-4769-87FC-61D5F6A79EFF}" dt="2026-01-03T13:41:50.222" v="2886" actId="21"/>
          <ac:spMkLst>
            <pc:docMk/>
            <pc:sldMk cId="0" sldId="265"/>
            <ac:spMk id="59" creationId="{1D322692-88B1-50A2-0B04-FDE34C90DC66}"/>
          </ac:spMkLst>
        </pc:spChg>
        <pc:grpChg chg="del">
          <ac:chgData name="佳美 陈" userId="c75d1f4754384ae0" providerId="LiveId" clId="{4F7CAC58-FAA5-4769-87FC-61D5F6A79EFF}" dt="2026-01-01T10:15:16.689" v="766" actId="478"/>
          <ac:grpSpMkLst>
            <pc:docMk/>
            <pc:sldMk cId="0" sldId="265"/>
            <ac:grpSpMk id="3" creationId="{00000000-0000-0000-0000-000000000000}"/>
          </ac:grpSpMkLst>
        </pc:grpChg>
        <pc:grpChg chg="del">
          <ac:chgData name="佳美 陈" userId="c75d1f4754384ae0" providerId="LiveId" clId="{4F7CAC58-FAA5-4769-87FC-61D5F6A79EFF}" dt="2026-01-02T10:07:33.514" v="1707" actId="478"/>
          <ac:grpSpMkLst>
            <pc:docMk/>
            <pc:sldMk cId="0" sldId="265"/>
            <ac:grpSpMk id="13" creationId="{00000000-0000-0000-0000-000000000000}"/>
          </ac:grpSpMkLst>
        </pc:grpChg>
        <pc:grpChg chg="mod">
          <ac:chgData name="佳美 陈" userId="c75d1f4754384ae0" providerId="LiveId" clId="{4F7CAC58-FAA5-4769-87FC-61D5F6A79EFF}" dt="2026-01-03T13:22:41.303" v="2730" actId="1036"/>
          <ac:grpSpMkLst>
            <pc:docMk/>
            <pc:sldMk cId="0" sldId="265"/>
            <ac:grpSpMk id="16" creationId="{00000000-0000-0000-0000-000000000000}"/>
          </ac:grpSpMkLst>
        </pc:grpChg>
        <pc:grpChg chg="del">
          <ac:chgData name="佳美 陈" userId="c75d1f4754384ae0" providerId="LiveId" clId="{4F7CAC58-FAA5-4769-87FC-61D5F6A79EFF}" dt="2026-01-02T10:07:35.656" v="1708" actId="478"/>
          <ac:grpSpMkLst>
            <pc:docMk/>
            <pc:sldMk cId="0" sldId="265"/>
            <ac:grpSpMk id="25" creationId="{00000000-0000-0000-0000-000000000000}"/>
          </ac:grpSpMkLst>
        </pc:grpChg>
        <pc:grpChg chg="del">
          <ac:chgData name="佳美 陈" userId="c75d1f4754384ae0" providerId="LiveId" clId="{4F7CAC58-FAA5-4769-87FC-61D5F6A79EFF}" dt="2026-01-02T10:07:37.210" v="1709" actId="478"/>
          <ac:grpSpMkLst>
            <pc:docMk/>
            <pc:sldMk cId="0" sldId="265"/>
            <ac:grpSpMk id="27" creationId="{00000000-0000-0000-0000-000000000000}"/>
          </ac:grpSpMkLst>
        </pc:grpChg>
        <pc:grpChg chg="mod">
          <ac:chgData name="佳美 陈" userId="c75d1f4754384ae0" providerId="LiveId" clId="{4F7CAC58-FAA5-4769-87FC-61D5F6A79EFF}" dt="2026-01-03T13:22:46.620" v="2743" actId="1036"/>
          <ac:grpSpMkLst>
            <pc:docMk/>
            <pc:sldMk cId="0" sldId="265"/>
            <ac:grpSpMk id="29" creationId="{00000000-0000-0000-0000-000000000000}"/>
          </ac:grpSpMkLst>
        </pc:grpChg>
        <pc:grpChg chg="mod">
          <ac:chgData name="佳美 陈" userId="c75d1f4754384ae0" providerId="LiveId" clId="{4F7CAC58-FAA5-4769-87FC-61D5F6A79EFF}" dt="2026-01-03T13:22:54.682" v="2758" actId="1036"/>
          <ac:grpSpMkLst>
            <pc:docMk/>
            <pc:sldMk cId="0" sldId="265"/>
            <ac:grpSpMk id="32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2T07:51:28.256" v="1163" actId="478"/>
          <ac:grpSpMkLst>
            <pc:docMk/>
            <pc:sldMk cId="0" sldId="265"/>
            <ac:grpSpMk id="35" creationId="{6FDD6E8E-4559-EFD5-87D0-C2BB01A69CDF}"/>
          </ac:grpSpMkLst>
        </pc:grpChg>
        <pc:grpChg chg="add mod">
          <ac:chgData name="佳美 陈" userId="c75d1f4754384ae0" providerId="LiveId" clId="{4F7CAC58-FAA5-4769-87FC-61D5F6A79EFF}" dt="2026-01-02T07:52:30.817" v="1176"/>
          <ac:grpSpMkLst>
            <pc:docMk/>
            <pc:sldMk cId="0" sldId="265"/>
            <ac:grpSpMk id="46" creationId="{977279FA-543C-2A10-3020-35D83EF41454}"/>
          </ac:grpSpMkLst>
        </pc:grpChg>
        <pc:grpChg chg="mod">
          <ac:chgData name="佳美 陈" userId="c75d1f4754384ae0" providerId="LiveId" clId="{4F7CAC58-FAA5-4769-87FC-61D5F6A79EFF}" dt="2026-01-02T07:52:30.817" v="1176"/>
          <ac:grpSpMkLst>
            <pc:docMk/>
            <pc:sldMk cId="0" sldId="265"/>
            <ac:grpSpMk id="48" creationId="{1E12E74B-11E5-2BD8-5125-7B1F63F73F66}"/>
          </ac:grpSpMkLst>
        </pc:grpChg>
        <pc:picChg chg="add mod">
          <ac:chgData name="佳美 陈" userId="c75d1f4754384ae0" providerId="LiveId" clId="{4F7CAC58-FAA5-4769-87FC-61D5F6A79EFF}" dt="2026-01-03T13:29:03.727" v="2796" actId="1076"/>
          <ac:picMkLst>
            <pc:docMk/>
            <pc:sldMk cId="0" sldId="265"/>
            <ac:picMk id="4" creationId="{4AFCD687-7F3E-C630-0E2E-E3E86FCB5AE2}"/>
          </ac:picMkLst>
        </pc:picChg>
        <pc:picChg chg="add mod ord">
          <ac:chgData name="佳美 陈" userId="c75d1f4754384ae0" providerId="LiveId" clId="{4F7CAC58-FAA5-4769-87FC-61D5F6A79EFF}" dt="2026-01-03T13:29:30.908" v="2799" actId="166"/>
          <ac:picMkLst>
            <pc:docMk/>
            <pc:sldMk cId="0" sldId="265"/>
            <ac:picMk id="6" creationId="{2BED982E-18E3-2D0C-0A40-CE56567A9542}"/>
          </ac:picMkLst>
        </pc:picChg>
        <pc:picChg chg="add mod ord">
          <ac:chgData name="佳美 陈" userId="c75d1f4754384ae0" providerId="LiveId" clId="{4F7CAC58-FAA5-4769-87FC-61D5F6A79EFF}" dt="2026-01-03T13:29:33.004" v="2800" actId="166"/>
          <ac:picMkLst>
            <pc:docMk/>
            <pc:sldMk cId="0" sldId="265"/>
            <ac:picMk id="8" creationId="{DA5FD0B9-4134-31DA-FE12-E00C20F22A3F}"/>
          </ac:picMkLst>
        </pc:picChg>
      </pc:sldChg>
      <pc:sldChg chg="addSp delSp modSp mod ord modTransition">
        <pc:chgData name="佳美 陈" userId="c75d1f4754384ae0" providerId="LiveId" clId="{4F7CAC58-FAA5-4769-87FC-61D5F6A79EFF}" dt="2026-01-03T13:41:38.986" v="2882"/>
        <pc:sldMkLst>
          <pc:docMk/>
          <pc:sldMk cId="0" sldId="266"/>
        </pc:sldMkLst>
        <pc:spChg chg="mod">
          <ac:chgData name="佳美 陈" userId="c75d1f4754384ae0" providerId="LiveId" clId="{4F7CAC58-FAA5-4769-87FC-61D5F6A79EFF}" dt="2026-01-01T10:20:50.530" v="931"/>
          <ac:spMkLst>
            <pc:docMk/>
            <pc:sldMk cId="0" sldId="266"/>
            <ac:spMk id="2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26.844" v="767" actId="478"/>
          <ac:spMkLst>
            <pc:docMk/>
            <pc:sldMk cId="0" sldId="266"/>
            <ac:spMk id="6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26.844" v="767" actId="478"/>
          <ac:spMkLst>
            <pc:docMk/>
            <pc:sldMk cId="0" sldId="266"/>
            <ac:spMk id="7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26.844" v="767" actId="478"/>
          <ac:spMkLst>
            <pc:docMk/>
            <pc:sldMk cId="0" sldId="266"/>
            <ac:spMk id="8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26.844" v="767" actId="478"/>
          <ac:spMkLst>
            <pc:docMk/>
            <pc:sldMk cId="0" sldId="266"/>
            <ac:spMk id="9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26.844" v="767" actId="478"/>
          <ac:spMkLst>
            <pc:docMk/>
            <pc:sldMk cId="0" sldId="266"/>
            <ac:spMk id="1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26.844" v="767" actId="478"/>
          <ac:spMkLst>
            <pc:docMk/>
            <pc:sldMk cId="0" sldId="266"/>
            <ac:spMk id="11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26.844" v="767" actId="478"/>
          <ac:spMkLst>
            <pc:docMk/>
            <pc:sldMk cId="0" sldId="266"/>
            <ac:spMk id="12" creationId="{00000000-0000-0000-0000-000000000000}"/>
          </ac:spMkLst>
        </pc:spChg>
        <pc:spChg chg="mod">
          <ac:chgData name="佳美 陈" userId="c75d1f4754384ae0" providerId="LiveId" clId="{4F7CAC58-FAA5-4769-87FC-61D5F6A79EFF}" dt="2026-01-03T13:19:17.080" v="2697" actId="207"/>
          <ac:spMkLst>
            <pc:docMk/>
            <pc:sldMk cId="0" sldId="266"/>
            <ac:spMk id="16" creationId="{00000000-0000-0000-0000-000000000000}"/>
          </ac:spMkLst>
        </pc:spChg>
        <pc:spChg chg="mod">
          <ac:chgData name="佳美 陈" userId="c75d1f4754384ae0" providerId="LiveId" clId="{4F7CAC58-FAA5-4769-87FC-61D5F6A79EFF}" dt="2026-01-03T13:19:17.080" v="2697" actId="207"/>
          <ac:spMkLst>
            <pc:docMk/>
            <pc:sldMk cId="0" sldId="266"/>
            <ac:spMk id="17" creationId="{00000000-0000-0000-0000-000000000000}"/>
          </ac:spMkLst>
        </pc:spChg>
        <pc:spChg chg="del mod">
          <ac:chgData name="佳美 陈" userId="c75d1f4754384ae0" providerId="LiveId" clId="{4F7CAC58-FAA5-4769-87FC-61D5F6A79EFF}" dt="2026-01-02T10:08:35.460" v="1726"/>
          <ac:spMkLst>
            <pc:docMk/>
            <pc:sldMk cId="0" sldId="266"/>
            <ac:spMk id="18" creationId="{00000000-0000-0000-0000-000000000000}"/>
          </ac:spMkLst>
        </pc:spChg>
        <pc:spChg chg="del mod">
          <ac:chgData name="佳美 陈" userId="c75d1f4754384ae0" providerId="LiveId" clId="{4F7CAC58-FAA5-4769-87FC-61D5F6A79EFF}" dt="2026-01-02T10:08:35.460" v="1728"/>
          <ac:spMkLst>
            <pc:docMk/>
            <pc:sldMk cId="0" sldId="266"/>
            <ac:spMk id="19" creationId="{00000000-0000-0000-0000-000000000000}"/>
          </ac:spMkLst>
        </pc:spChg>
        <pc:spChg chg="mod">
          <ac:chgData name="佳美 陈" userId="c75d1f4754384ae0" providerId="LiveId" clId="{4F7CAC58-FAA5-4769-87FC-61D5F6A79EFF}" dt="2026-01-01T10:17:28.570" v="782"/>
          <ac:spMkLst>
            <pc:docMk/>
            <pc:sldMk cId="0" sldId="266"/>
            <ac:spMk id="21" creationId="{A1E3FD55-DE08-B96D-F0BD-E2F748E41D35}"/>
          </ac:spMkLst>
        </pc:spChg>
        <pc:spChg chg="mod">
          <ac:chgData name="佳美 陈" userId="c75d1f4754384ae0" providerId="LiveId" clId="{4F7CAC58-FAA5-4769-87FC-61D5F6A79EFF}" dt="2026-01-01T10:17:28.570" v="782"/>
          <ac:spMkLst>
            <pc:docMk/>
            <pc:sldMk cId="0" sldId="266"/>
            <ac:spMk id="22" creationId="{EDAFABEE-1E42-70D2-27CF-A14FFB37432B}"/>
          </ac:spMkLst>
        </pc:spChg>
        <pc:spChg chg="add mod">
          <ac:chgData name="佳美 陈" userId="c75d1f4754384ae0" providerId="LiveId" clId="{4F7CAC58-FAA5-4769-87FC-61D5F6A79EFF}" dt="2026-01-03T13:41:38.986" v="2882"/>
          <ac:spMkLst>
            <pc:docMk/>
            <pc:sldMk cId="0" sldId="266"/>
            <ac:spMk id="22" creationId="{FE2B5827-8824-EE66-AAB9-C3CCF060A77F}"/>
          </ac:spMkLst>
        </pc:spChg>
        <pc:spChg chg="add del mod">
          <ac:chgData name="佳美 陈" userId="c75d1f4754384ae0" providerId="LiveId" clId="{4F7CAC58-FAA5-4769-87FC-61D5F6A79EFF}" dt="2026-01-02T07:51:55.571" v="1167" actId="478"/>
          <ac:spMkLst>
            <pc:docMk/>
            <pc:sldMk cId="0" sldId="266"/>
            <ac:spMk id="23" creationId="{A1CC4BDA-D1FC-39B0-EF2D-BB8541083EC8}"/>
          </ac:spMkLst>
        </pc:spChg>
        <pc:spChg chg="add del mod">
          <ac:chgData name="佳美 陈" userId="c75d1f4754384ae0" providerId="LiveId" clId="{4F7CAC58-FAA5-4769-87FC-61D5F6A79EFF}" dt="2026-01-02T07:51:55.571" v="1167" actId="478"/>
          <ac:spMkLst>
            <pc:docMk/>
            <pc:sldMk cId="0" sldId="266"/>
            <ac:spMk id="24" creationId="{B7674005-81A0-08FD-521C-E3A7CBB57A22}"/>
          </ac:spMkLst>
        </pc:spChg>
        <pc:spChg chg="add del mod">
          <ac:chgData name="佳美 陈" userId="c75d1f4754384ae0" providerId="LiveId" clId="{4F7CAC58-FAA5-4769-87FC-61D5F6A79EFF}" dt="2026-01-02T07:51:55.571" v="1167" actId="478"/>
          <ac:spMkLst>
            <pc:docMk/>
            <pc:sldMk cId="0" sldId="266"/>
            <ac:spMk id="25" creationId="{A78AB850-B78A-BC4E-980E-5BED57389F2A}"/>
          </ac:spMkLst>
        </pc:spChg>
        <pc:spChg chg="add del mod">
          <ac:chgData name="佳美 陈" userId="c75d1f4754384ae0" providerId="LiveId" clId="{4F7CAC58-FAA5-4769-87FC-61D5F6A79EFF}" dt="2026-01-02T07:51:55.571" v="1167" actId="478"/>
          <ac:spMkLst>
            <pc:docMk/>
            <pc:sldMk cId="0" sldId="266"/>
            <ac:spMk id="26" creationId="{309C1440-B8D7-E9C8-95A4-1A6AB6BBE350}"/>
          </ac:spMkLst>
        </pc:spChg>
        <pc:spChg chg="add del mod">
          <ac:chgData name="佳美 陈" userId="c75d1f4754384ae0" providerId="LiveId" clId="{4F7CAC58-FAA5-4769-87FC-61D5F6A79EFF}" dt="2026-01-02T07:51:55.571" v="1167" actId="478"/>
          <ac:spMkLst>
            <pc:docMk/>
            <pc:sldMk cId="0" sldId="266"/>
            <ac:spMk id="27" creationId="{4BF0E14F-DF9A-5349-55CC-DBC7F27DB6B6}"/>
          </ac:spMkLst>
        </pc:spChg>
        <pc:spChg chg="add del mod">
          <ac:chgData name="佳美 陈" userId="c75d1f4754384ae0" providerId="LiveId" clId="{4F7CAC58-FAA5-4769-87FC-61D5F6A79EFF}" dt="2026-01-02T07:52:00.091" v="1168" actId="478"/>
          <ac:spMkLst>
            <pc:docMk/>
            <pc:sldMk cId="0" sldId="266"/>
            <ac:spMk id="28" creationId="{82337B1A-020F-E1FD-EB52-68A08110AD61}"/>
          </ac:spMkLst>
        </pc:spChg>
        <pc:spChg chg="add del mod">
          <ac:chgData name="佳美 陈" userId="c75d1f4754384ae0" providerId="LiveId" clId="{4F7CAC58-FAA5-4769-87FC-61D5F6A79EFF}" dt="2026-01-02T07:51:55.571" v="1167" actId="478"/>
          <ac:spMkLst>
            <pc:docMk/>
            <pc:sldMk cId="0" sldId="266"/>
            <ac:spMk id="29" creationId="{01EFF652-89A0-CE14-9BEA-477B5271ACDF}"/>
          </ac:spMkLst>
        </pc:spChg>
        <pc:spChg chg="add del mod">
          <ac:chgData name="佳美 陈" userId="c75d1f4754384ae0" providerId="LiveId" clId="{4F7CAC58-FAA5-4769-87FC-61D5F6A79EFF}" dt="2026-01-02T07:51:55.571" v="1167" actId="478"/>
          <ac:spMkLst>
            <pc:docMk/>
            <pc:sldMk cId="0" sldId="266"/>
            <ac:spMk id="30" creationId="{29A11578-FF5F-FF0E-E9A1-79F63519E2A9}"/>
          </ac:spMkLst>
        </pc:spChg>
        <pc:spChg chg="add del mod">
          <ac:chgData name="佳美 陈" userId="c75d1f4754384ae0" providerId="LiveId" clId="{4F7CAC58-FAA5-4769-87FC-61D5F6A79EFF}" dt="2026-01-01T10:22:38.951" v="1028" actId="478"/>
          <ac:spMkLst>
            <pc:docMk/>
            <pc:sldMk cId="0" sldId="266"/>
            <ac:spMk id="31" creationId="{EFCEAEB7-EEF1-B7EA-94B1-371DF4A97D03}"/>
          </ac:spMkLst>
        </pc:spChg>
        <pc:spChg chg="add del mod">
          <ac:chgData name="佳美 陈" userId="c75d1f4754384ae0" providerId="LiveId" clId="{4F7CAC58-FAA5-4769-87FC-61D5F6A79EFF}" dt="2026-01-02T07:51:55.571" v="1167" actId="478"/>
          <ac:spMkLst>
            <pc:docMk/>
            <pc:sldMk cId="0" sldId="266"/>
            <ac:spMk id="32" creationId="{1D0956DC-EC94-A74B-2C4C-3AA6724B365C}"/>
          </ac:spMkLst>
        </pc:spChg>
        <pc:spChg chg="mod">
          <ac:chgData name="佳美 陈" userId="c75d1f4754384ae0" providerId="LiveId" clId="{4F7CAC58-FAA5-4769-87FC-61D5F6A79EFF}" dt="2026-01-02T07:52:33.097" v="1178"/>
          <ac:spMkLst>
            <pc:docMk/>
            <pc:sldMk cId="0" sldId="266"/>
            <ac:spMk id="34" creationId="{55628D88-1A26-5941-18C6-0A344E874B72}"/>
          </ac:spMkLst>
        </pc:spChg>
        <pc:spChg chg="mod">
          <ac:chgData name="佳美 陈" userId="c75d1f4754384ae0" providerId="LiveId" clId="{4F7CAC58-FAA5-4769-87FC-61D5F6A79EFF}" dt="2026-01-02T07:52:33.097" v="1178"/>
          <ac:spMkLst>
            <pc:docMk/>
            <pc:sldMk cId="0" sldId="266"/>
            <ac:spMk id="35" creationId="{BDD26D4A-765C-FD36-1C21-52DE9468A512}"/>
          </ac:spMkLst>
        </pc:spChg>
        <pc:spChg chg="mod">
          <ac:chgData name="佳美 陈" userId="c75d1f4754384ae0" providerId="LiveId" clId="{4F7CAC58-FAA5-4769-87FC-61D5F6A79EFF}" dt="2026-01-02T07:52:33.097" v="1178"/>
          <ac:spMkLst>
            <pc:docMk/>
            <pc:sldMk cId="0" sldId="266"/>
            <ac:spMk id="36" creationId="{710FA3C9-D7E7-28F5-B2A3-5AFE81A1622B}"/>
          </ac:spMkLst>
        </pc:spChg>
        <pc:spChg chg="mod">
          <ac:chgData name="佳美 陈" userId="c75d1f4754384ae0" providerId="LiveId" clId="{4F7CAC58-FAA5-4769-87FC-61D5F6A79EFF}" dt="2026-01-02T07:52:33.097" v="1178"/>
          <ac:spMkLst>
            <pc:docMk/>
            <pc:sldMk cId="0" sldId="266"/>
            <ac:spMk id="37" creationId="{8D19DBAE-DD44-C779-14EB-31E8D60544CE}"/>
          </ac:spMkLst>
        </pc:spChg>
        <pc:spChg chg="mod">
          <ac:chgData name="佳美 陈" userId="c75d1f4754384ae0" providerId="LiveId" clId="{4F7CAC58-FAA5-4769-87FC-61D5F6A79EFF}" dt="2026-01-02T07:52:33.097" v="1178"/>
          <ac:spMkLst>
            <pc:docMk/>
            <pc:sldMk cId="0" sldId="266"/>
            <ac:spMk id="38" creationId="{D8846C50-E30F-F181-3770-5AC0F2A415CA}"/>
          </ac:spMkLst>
        </pc:spChg>
        <pc:spChg chg="mod">
          <ac:chgData name="佳美 陈" userId="c75d1f4754384ae0" providerId="LiveId" clId="{4F7CAC58-FAA5-4769-87FC-61D5F6A79EFF}" dt="2026-01-03T13:21:10.756" v="2708" actId="20577"/>
          <ac:spMkLst>
            <pc:docMk/>
            <pc:sldMk cId="0" sldId="266"/>
            <ac:spMk id="39" creationId="{01D6B1AF-7883-B203-DC76-5481753E0DB9}"/>
          </ac:spMkLst>
        </pc:spChg>
        <pc:spChg chg="mod">
          <ac:chgData name="佳美 陈" userId="c75d1f4754384ae0" providerId="LiveId" clId="{4F7CAC58-FAA5-4769-87FC-61D5F6A79EFF}" dt="2026-01-02T07:52:33.097" v="1178"/>
          <ac:spMkLst>
            <pc:docMk/>
            <pc:sldMk cId="0" sldId="266"/>
            <ac:spMk id="40" creationId="{15F3BA24-9EA4-686F-63D3-AA8E96445E20}"/>
          </ac:spMkLst>
        </pc:spChg>
        <pc:spChg chg="mod">
          <ac:chgData name="佳美 陈" userId="c75d1f4754384ae0" providerId="LiveId" clId="{4F7CAC58-FAA5-4769-87FC-61D5F6A79EFF}" dt="2026-01-02T07:52:33.097" v="1178"/>
          <ac:spMkLst>
            <pc:docMk/>
            <pc:sldMk cId="0" sldId="266"/>
            <ac:spMk id="41" creationId="{9E8DA788-D863-DBEE-297B-58932FDB3244}"/>
          </ac:spMkLst>
        </pc:spChg>
        <pc:spChg chg="mod">
          <ac:chgData name="佳美 陈" userId="c75d1f4754384ae0" providerId="LiveId" clId="{4F7CAC58-FAA5-4769-87FC-61D5F6A79EFF}" dt="2026-01-02T07:52:33.097" v="1178"/>
          <ac:spMkLst>
            <pc:docMk/>
            <pc:sldMk cId="0" sldId="266"/>
            <ac:spMk id="42" creationId="{16498CCE-85EF-FB8E-8892-EC02DBF84015}"/>
          </ac:spMkLst>
        </pc:spChg>
        <pc:spChg chg="mod">
          <ac:chgData name="佳美 陈" userId="c75d1f4754384ae0" providerId="LiveId" clId="{4F7CAC58-FAA5-4769-87FC-61D5F6A79EFF}" dt="2026-01-02T07:52:33.097" v="1178"/>
          <ac:spMkLst>
            <pc:docMk/>
            <pc:sldMk cId="0" sldId="266"/>
            <ac:spMk id="43" creationId="{AE626B29-EF47-F0C4-275F-539B580A0B16}"/>
          </ac:spMkLst>
        </pc:spChg>
        <pc:spChg chg="add mod">
          <ac:chgData name="佳美 陈" userId="c75d1f4754384ae0" providerId="LiveId" clId="{4F7CAC58-FAA5-4769-87FC-61D5F6A79EFF}" dt="2026-01-02T11:08:02.206" v="2120"/>
          <ac:spMkLst>
            <pc:docMk/>
            <pc:sldMk cId="0" sldId="266"/>
            <ac:spMk id="44" creationId="{3A4B4FCF-49C4-3616-51DD-C8611306166E}"/>
          </ac:spMkLst>
        </pc:spChg>
        <pc:grpChg chg="del">
          <ac:chgData name="佳美 陈" userId="c75d1f4754384ae0" providerId="LiveId" clId="{4F7CAC58-FAA5-4769-87FC-61D5F6A79EFF}" dt="2026-01-01T10:15:26.844" v="767" actId="478"/>
          <ac:grpSpMkLst>
            <pc:docMk/>
            <pc:sldMk cId="0" sldId="266"/>
            <ac:grpSpMk id="3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3T13:19:17.080" v="2697" actId="207"/>
          <ac:grpSpMkLst>
            <pc:docMk/>
            <pc:sldMk cId="0" sldId="266"/>
            <ac:grpSpMk id="15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2T07:51:55.571" v="1167" actId="478"/>
          <ac:grpSpMkLst>
            <pc:docMk/>
            <pc:sldMk cId="0" sldId="266"/>
            <ac:grpSpMk id="20" creationId="{D5544259-2BFC-6ADE-F920-243F8CB57626}"/>
          </ac:grpSpMkLst>
        </pc:grpChg>
        <pc:grpChg chg="add mod">
          <ac:chgData name="佳美 陈" userId="c75d1f4754384ae0" providerId="LiveId" clId="{4F7CAC58-FAA5-4769-87FC-61D5F6A79EFF}" dt="2026-01-02T07:52:33.097" v="1178"/>
          <ac:grpSpMkLst>
            <pc:docMk/>
            <pc:sldMk cId="0" sldId="266"/>
            <ac:grpSpMk id="31" creationId="{4E74DD5A-8402-23DA-0320-CAE6324F3324}"/>
          </ac:grpSpMkLst>
        </pc:grpChg>
        <pc:grpChg chg="mod">
          <ac:chgData name="佳美 陈" userId="c75d1f4754384ae0" providerId="LiveId" clId="{4F7CAC58-FAA5-4769-87FC-61D5F6A79EFF}" dt="2026-01-02T07:52:33.097" v="1178"/>
          <ac:grpSpMkLst>
            <pc:docMk/>
            <pc:sldMk cId="0" sldId="266"/>
            <ac:grpSpMk id="33" creationId="{D63E5E79-57B8-B38A-F701-0164852D3AA3}"/>
          </ac:grpSpMkLst>
        </pc:grpChg>
        <pc:graphicFrameChg chg="add mod modGraphic">
          <ac:chgData name="佳美 陈" userId="c75d1f4754384ae0" providerId="LiveId" clId="{4F7CAC58-FAA5-4769-87FC-61D5F6A79EFF}" dt="2026-01-03T13:32:07.532" v="2832"/>
          <ac:graphicFrameMkLst>
            <pc:docMk/>
            <pc:sldMk cId="0" sldId="266"/>
            <ac:graphicFrameMk id="3" creationId="{677A2C09-FF28-F132-7833-C65BD65BAF80}"/>
          </ac:graphicFrameMkLst>
        </pc:graphicFrameChg>
      </pc:sldChg>
      <pc:sldChg chg="addSp delSp modSp mod modTransition modAnim">
        <pc:chgData name="佳美 陈" userId="c75d1f4754384ae0" providerId="LiveId" clId="{4F7CAC58-FAA5-4769-87FC-61D5F6A79EFF}" dt="2026-01-03T13:41:36.343" v="2881"/>
        <pc:sldMkLst>
          <pc:docMk/>
          <pc:sldMk cId="0" sldId="268"/>
        </pc:sldMkLst>
        <pc:spChg chg="mod">
          <ac:chgData name="佳美 陈" userId="c75d1f4754384ae0" providerId="LiveId" clId="{4F7CAC58-FAA5-4769-87FC-61D5F6A79EFF}" dt="2026-01-01T10:23:12.773" v="1078"/>
          <ac:spMkLst>
            <pc:docMk/>
            <pc:sldMk cId="0" sldId="268"/>
            <ac:spMk id="2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34.775" v="768" actId="478"/>
          <ac:spMkLst>
            <pc:docMk/>
            <pc:sldMk cId="0" sldId="268"/>
            <ac:spMk id="6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34.775" v="768" actId="478"/>
          <ac:spMkLst>
            <pc:docMk/>
            <pc:sldMk cId="0" sldId="268"/>
            <ac:spMk id="7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34.775" v="768" actId="478"/>
          <ac:spMkLst>
            <pc:docMk/>
            <pc:sldMk cId="0" sldId="268"/>
            <ac:spMk id="8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34.775" v="768" actId="478"/>
          <ac:spMkLst>
            <pc:docMk/>
            <pc:sldMk cId="0" sldId="268"/>
            <ac:spMk id="9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34.775" v="768" actId="478"/>
          <ac:spMkLst>
            <pc:docMk/>
            <pc:sldMk cId="0" sldId="268"/>
            <ac:spMk id="1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34.775" v="768" actId="478"/>
          <ac:spMkLst>
            <pc:docMk/>
            <pc:sldMk cId="0" sldId="268"/>
            <ac:spMk id="11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34.775" v="768" actId="478"/>
          <ac:spMkLst>
            <pc:docMk/>
            <pc:sldMk cId="0" sldId="268"/>
            <ac:spMk id="12" creationId="{00000000-0000-0000-0000-000000000000}"/>
          </ac:spMkLst>
        </pc:spChg>
        <pc:spChg chg="mod">
          <ac:chgData name="佳美 陈" userId="c75d1f4754384ae0" providerId="LiveId" clId="{4F7CAC58-FAA5-4769-87FC-61D5F6A79EFF}" dt="2026-01-02T10:14:36.131" v="1918" actId="164"/>
          <ac:spMkLst>
            <pc:docMk/>
            <pc:sldMk cId="0" sldId="268"/>
            <ac:spMk id="18" creationId="{00000000-0000-0000-0000-000000000000}"/>
          </ac:spMkLst>
        </pc:spChg>
        <pc:spChg chg="mod">
          <ac:chgData name="佳美 陈" userId="c75d1f4754384ae0" providerId="LiveId" clId="{4F7CAC58-FAA5-4769-87FC-61D5F6A79EFF}" dt="2026-01-02T10:15:12.927" v="1938" actId="164"/>
          <ac:spMkLst>
            <pc:docMk/>
            <pc:sldMk cId="0" sldId="268"/>
            <ac:spMk id="24" creationId="{00000000-0000-0000-0000-000000000000}"/>
          </ac:spMkLst>
        </pc:spChg>
        <pc:spChg chg="add del mod">
          <ac:chgData name="佳美 陈" userId="c75d1f4754384ae0" providerId="LiveId" clId="{4F7CAC58-FAA5-4769-87FC-61D5F6A79EFF}" dt="2026-01-02T11:01:41.593" v="2064" actId="1035"/>
          <ac:spMkLst>
            <pc:docMk/>
            <pc:sldMk cId="0" sldId="268"/>
            <ac:spMk id="25" creationId="{00000000-0000-0000-0000-000000000000}"/>
          </ac:spMkLst>
        </pc:spChg>
        <pc:spChg chg="add del mod">
          <ac:chgData name="佳美 陈" userId="c75d1f4754384ae0" providerId="LiveId" clId="{4F7CAC58-FAA5-4769-87FC-61D5F6A79EFF}" dt="2026-01-02T11:01:38.316" v="2060" actId="1035"/>
          <ac:spMkLst>
            <pc:docMk/>
            <pc:sldMk cId="0" sldId="268"/>
            <ac:spMk id="26" creationId="{00000000-0000-0000-0000-000000000000}"/>
          </ac:spMkLst>
        </pc:spChg>
        <pc:spChg chg="mod">
          <ac:chgData name="佳美 陈" userId="c75d1f4754384ae0" providerId="LiveId" clId="{4F7CAC58-FAA5-4769-87FC-61D5F6A79EFF}" dt="2026-01-02T11:01:51.548" v="2072" actId="1035"/>
          <ac:spMkLst>
            <pc:docMk/>
            <pc:sldMk cId="0" sldId="268"/>
            <ac:spMk id="27" creationId="{00000000-0000-0000-0000-000000000000}"/>
          </ac:spMkLst>
        </pc:spChg>
        <pc:spChg chg="add del mod">
          <ac:chgData name="佳美 陈" userId="c75d1f4754384ae0" providerId="LiveId" clId="{4F7CAC58-FAA5-4769-87FC-61D5F6A79EFF}" dt="2026-01-02T11:01:44.616" v="2066" actId="1035"/>
          <ac:spMkLst>
            <pc:docMk/>
            <pc:sldMk cId="0" sldId="268"/>
            <ac:spMk id="28" creationId="{00000000-0000-0000-0000-000000000000}"/>
          </ac:spMkLst>
        </pc:spChg>
        <pc:spChg chg="mod">
          <ac:chgData name="佳美 陈" userId="c75d1f4754384ae0" providerId="LiveId" clId="{4F7CAC58-FAA5-4769-87FC-61D5F6A79EFF}" dt="2026-01-01T10:17:30.157" v="783"/>
          <ac:spMkLst>
            <pc:docMk/>
            <pc:sldMk cId="0" sldId="268"/>
            <ac:spMk id="30" creationId="{FFEC72FA-6F14-A488-0183-353F30AD7D0B}"/>
          </ac:spMkLst>
        </pc:spChg>
        <pc:spChg chg="mod">
          <ac:chgData name="佳美 陈" userId="c75d1f4754384ae0" providerId="LiveId" clId="{4F7CAC58-FAA5-4769-87FC-61D5F6A79EFF}" dt="2026-01-01T10:17:30.157" v="783"/>
          <ac:spMkLst>
            <pc:docMk/>
            <pc:sldMk cId="0" sldId="268"/>
            <ac:spMk id="31" creationId="{42D3CDFA-573B-ADAB-6906-D59D5DEBF37F}"/>
          </ac:spMkLst>
        </pc:spChg>
        <pc:spChg chg="add del mod">
          <ac:chgData name="佳美 陈" userId="c75d1f4754384ae0" providerId="LiveId" clId="{4F7CAC58-FAA5-4769-87FC-61D5F6A79EFF}" dt="2026-01-02T07:51:43.909" v="1165" actId="478"/>
          <ac:spMkLst>
            <pc:docMk/>
            <pc:sldMk cId="0" sldId="268"/>
            <ac:spMk id="32" creationId="{A7754452-D562-9898-F0F6-E6B2DA16B92D}"/>
          </ac:spMkLst>
        </pc:spChg>
        <pc:spChg chg="add del mod">
          <ac:chgData name="佳美 陈" userId="c75d1f4754384ae0" providerId="LiveId" clId="{4F7CAC58-FAA5-4769-87FC-61D5F6A79EFF}" dt="2026-01-02T07:51:43.909" v="1165" actId="478"/>
          <ac:spMkLst>
            <pc:docMk/>
            <pc:sldMk cId="0" sldId="268"/>
            <ac:spMk id="33" creationId="{2D5401F9-2E41-4760-3AB3-33A2B08130EF}"/>
          </ac:spMkLst>
        </pc:spChg>
        <pc:spChg chg="add del mod">
          <ac:chgData name="佳美 陈" userId="c75d1f4754384ae0" providerId="LiveId" clId="{4F7CAC58-FAA5-4769-87FC-61D5F6A79EFF}" dt="2026-01-02T07:51:43.909" v="1165" actId="478"/>
          <ac:spMkLst>
            <pc:docMk/>
            <pc:sldMk cId="0" sldId="268"/>
            <ac:spMk id="34" creationId="{D4DD7D14-21DD-0A43-B393-A90A20F3B732}"/>
          </ac:spMkLst>
        </pc:spChg>
        <pc:spChg chg="add del mod">
          <ac:chgData name="佳美 陈" userId="c75d1f4754384ae0" providerId="LiveId" clId="{4F7CAC58-FAA5-4769-87FC-61D5F6A79EFF}" dt="2026-01-02T07:51:43.909" v="1165" actId="478"/>
          <ac:spMkLst>
            <pc:docMk/>
            <pc:sldMk cId="0" sldId="268"/>
            <ac:spMk id="35" creationId="{8039D1B8-0F98-409E-6E39-4F1244ABFE85}"/>
          </ac:spMkLst>
        </pc:spChg>
        <pc:spChg chg="add del mod">
          <ac:chgData name="佳美 陈" userId="c75d1f4754384ae0" providerId="LiveId" clId="{4F7CAC58-FAA5-4769-87FC-61D5F6A79EFF}" dt="2026-01-02T07:51:43.909" v="1165" actId="478"/>
          <ac:spMkLst>
            <pc:docMk/>
            <pc:sldMk cId="0" sldId="268"/>
            <ac:spMk id="36" creationId="{670930B7-BB67-6B0D-7721-9538421AC209}"/>
          </ac:spMkLst>
        </pc:spChg>
        <pc:spChg chg="add mod">
          <ac:chgData name="佳美 陈" userId="c75d1f4754384ae0" providerId="LiveId" clId="{4F7CAC58-FAA5-4769-87FC-61D5F6A79EFF}" dt="2026-01-03T13:41:36.343" v="2881"/>
          <ac:spMkLst>
            <pc:docMk/>
            <pc:sldMk cId="0" sldId="268"/>
            <ac:spMk id="37" creationId="{C969CA17-7414-8373-B1B8-5347C3E8D4F5}"/>
          </ac:spMkLst>
        </pc:spChg>
        <pc:spChg chg="add del mod">
          <ac:chgData name="佳美 陈" userId="c75d1f4754384ae0" providerId="LiveId" clId="{4F7CAC58-FAA5-4769-87FC-61D5F6A79EFF}" dt="2026-01-02T07:51:46.509" v="1166" actId="478"/>
          <ac:spMkLst>
            <pc:docMk/>
            <pc:sldMk cId="0" sldId="268"/>
            <ac:spMk id="37" creationId="{CCD1DB47-BE9B-2CFD-642F-C3A58F81CEAE}"/>
          </ac:spMkLst>
        </pc:spChg>
        <pc:spChg chg="add del mod">
          <ac:chgData name="佳美 陈" userId="c75d1f4754384ae0" providerId="LiveId" clId="{4F7CAC58-FAA5-4769-87FC-61D5F6A79EFF}" dt="2026-01-02T07:51:43.909" v="1165" actId="478"/>
          <ac:spMkLst>
            <pc:docMk/>
            <pc:sldMk cId="0" sldId="268"/>
            <ac:spMk id="38" creationId="{885CC9F5-A8D0-49DD-69CC-297D7E451CE0}"/>
          </ac:spMkLst>
        </pc:spChg>
        <pc:spChg chg="add del mod">
          <ac:chgData name="佳美 陈" userId="c75d1f4754384ae0" providerId="LiveId" clId="{4F7CAC58-FAA5-4769-87FC-61D5F6A79EFF}" dt="2026-01-02T07:51:43.909" v="1165" actId="478"/>
          <ac:spMkLst>
            <pc:docMk/>
            <pc:sldMk cId="0" sldId="268"/>
            <ac:spMk id="39" creationId="{8B63596D-7698-9DDD-0E37-86AF08C7E2A5}"/>
          </ac:spMkLst>
        </pc:spChg>
        <pc:spChg chg="add del mod">
          <ac:chgData name="佳美 陈" userId="c75d1f4754384ae0" providerId="LiveId" clId="{4F7CAC58-FAA5-4769-87FC-61D5F6A79EFF}" dt="2026-01-01T10:22:45.406" v="1030" actId="478"/>
          <ac:spMkLst>
            <pc:docMk/>
            <pc:sldMk cId="0" sldId="268"/>
            <ac:spMk id="40" creationId="{2A67CDF6-691D-10A8-E1D5-35FF1BB0617A}"/>
          </ac:spMkLst>
        </pc:spChg>
        <pc:spChg chg="add del mod">
          <ac:chgData name="佳美 陈" userId="c75d1f4754384ae0" providerId="LiveId" clId="{4F7CAC58-FAA5-4769-87FC-61D5F6A79EFF}" dt="2026-01-02T07:51:43.909" v="1165" actId="478"/>
          <ac:spMkLst>
            <pc:docMk/>
            <pc:sldMk cId="0" sldId="268"/>
            <ac:spMk id="41" creationId="{FD46AC08-F6A3-2B25-0C3C-3A5F171C23CF}"/>
          </ac:spMkLst>
        </pc:spChg>
        <pc:spChg chg="mod">
          <ac:chgData name="佳美 陈" userId="c75d1f4754384ae0" providerId="LiveId" clId="{4F7CAC58-FAA5-4769-87FC-61D5F6A79EFF}" dt="2026-01-02T07:52:31.920" v="1177"/>
          <ac:spMkLst>
            <pc:docMk/>
            <pc:sldMk cId="0" sldId="268"/>
            <ac:spMk id="43" creationId="{EB8FDE09-0777-ADC7-0C7B-FCC83165F401}"/>
          </ac:spMkLst>
        </pc:spChg>
        <pc:spChg chg="mod">
          <ac:chgData name="佳美 陈" userId="c75d1f4754384ae0" providerId="LiveId" clId="{4F7CAC58-FAA5-4769-87FC-61D5F6A79EFF}" dt="2026-01-02T07:52:31.920" v="1177"/>
          <ac:spMkLst>
            <pc:docMk/>
            <pc:sldMk cId="0" sldId="268"/>
            <ac:spMk id="44" creationId="{34286044-3E94-F90C-F5FF-A4AEFE35C90C}"/>
          </ac:spMkLst>
        </pc:spChg>
        <pc:spChg chg="mod">
          <ac:chgData name="佳美 陈" userId="c75d1f4754384ae0" providerId="LiveId" clId="{4F7CAC58-FAA5-4769-87FC-61D5F6A79EFF}" dt="2026-01-02T07:52:31.920" v="1177"/>
          <ac:spMkLst>
            <pc:docMk/>
            <pc:sldMk cId="0" sldId="268"/>
            <ac:spMk id="45" creationId="{FA77B1C8-0E63-83BF-E936-A2DD257AC70D}"/>
          </ac:spMkLst>
        </pc:spChg>
        <pc:spChg chg="mod">
          <ac:chgData name="佳美 陈" userId="c75d1f4754384ae0" providerId="LiveId" clId="{4F7CAC58-FAA5-4769-87FC-61D5F6A79EFF}" dt="2026-01-02T07:52:31.920" v="1177"/>
          <ac:spMkLst>
            <pc:docMk/>
            <pc:sldMk cId="0" sldId="268"/>
            <ac:spMk id="46" creationId="{D8EAD006-E193-546A-6D16-3A55EFFD7D3C}"/>
          </ac:spMkLst>
        </pc:spChg>
        <pc:spChg chg="mod">
          <ac:chgData name="佳美 陈" userId="c75d1f4754384ae0" providerId="LiveId" clId="{4F7CAC58-FAA5-4769-87FC-61D5F6A79EFF}" dt="2026-01-02T07:52:31.920" v="1177"/>
          <ac:spMkLst>
            <pc:docMk/>
            <pc:sldMk cId="0" sldId="268"/>
            <ac:spMk id="47" creationId="{86DCA392-4A20-BD99-FA0E-61177ACFAA15}"/>
          </ac:spMkLst>
        </pc:spChg>
        <pc:spChg chg="mod">
          <ac:chgData name="佳美 陈" userId="c75d1f4754384ae0" providerId="LiveId" clId="{4F7CAC58-FAA5-4769-87FC-61D5F6A79EFF}" dt="2026-01-03T13:21:07.497" v="2707" actId="20577"/>
          <ac:spMkLst>
            <pc:docMk/>
            <pc:sldMk cId="0" sldId="268"/>
            <ac:spMk id="48" creationId="{C9926196-FE9F-48F1-DC09-6A0D1E0C63F1}"/>
          </ac:spMkLst>
        </pc:spChg>
        <pc:spChg chg="mod">
          <ac:chgData name="佳美 陈" userId="c75d1f4754384ae0" providerId="LiveId" clId="{4F7CAC58-FAA5-4769-87FC-61D5F6A79EFF}" dt="2026-01-02T07:52:31.920" v="1177"/>
          <ac:spMkLst>
            <pc:docMk/>
            <pc:sldMk cId="0" sldId="268"/>
            <ac:spMk id="49" creationId="{B806F864-E38A-51D0-E2E3-8AB296D6C0CD}"/>
          </ac:spMkLst>
        </pc:spChg>
        <pc:spChg chg="mod">
          <ac:chgData name="佳美 陈" userId="c75d1f4754384ae0" providerId="LiveId" clId="{4F7CAC58-FAA5-4769-87FC-61D5F6A79EFF}" dt="2026-01-02T07:52:31.920" v="1177"/>
          <ac:spMkLst>
            <pc:docMk/>
            <pc:sldMk cId="0" sldId="268"/>
            <ac:spMk id="50" creationId="{3CA0F252-C297-669D-CF54-7451C19031DC}"/>
          </ac:spMkLst>
        </pc:spChg>
        <pc:spChg chg="mod">
          <ac:chgData name="佳美 陈" userId="c75d1f4754384ae0" providerId="LiveId" clId="{4F7CAC58-FAA5-4769-87FC-61D5F6A79EFF}" dt="2026-01-02T07:52:31.920" v="1177"/>
          <ac:spMkLst>
            <pc:docMk/>
            <pc:sldMk cId="0" sldId="268"/>
            <ac:spMk id="51" creationId="{1EF28B58-FA53-4519-B6D8-078F9620D75F}"/>
          </ac:spMkLst>
        </pc:spChg>
        <pc:spChg chg="mod">
          <ac:chgData name="佳美 陈" userId="c75d1f4754384ae0" providerId="LiveId" clId="{4F7CAC58-FAA5-4769-87FC-61D5F6A79EFF}" dt="2026-01-02T07:52:31.920" v="1177"/>
          <ac:spMkLst>
            <pc:docMk/>
            <pc:sldMk cId="0" sldId="268"/>
            <ac:spMk id="52" creationId="{E1EA869D-2441-2FC2-B674-2A27DA488770}"/>
          </ac:spMkLst>
        </pc:spChg>
        <pc:spChg chg="add del">
          <ac:chgData name="佳美 陈" userId="c75d1f4754384ae0" providerId="LiveId" clId="{4F7CAC58-FAA5-4769-87FC-61D5F6A79EFF}" dt="2026-01-02T10:14:06.018" v="1911" actId="478"/>
          <ac:spMkLst>
            <pc:docMk/>
            <pc:sldMk cId="0" sldId="268"/>
            <ac:spMk id="53" creationId="{3C8E97F4-C984-1E1A-92E5-A75C0D99EF36}"/>
          </ac:spMkLst>
        </pc:spChg>
        <pc:spChg chg="add del mod">
          <ac:chgData name="佳美 陈" userId="c75d1f4754384ae0" providerId="LiveId" clId="{4F7CAC58-FAA5-4769-87FC-61D5F6A79EFF}" dt="2026-01-02T10:53:18.147" v="1947" actId="478"/>
          <ac:spMkLst>
            <pc:docMk/>
            <pc:sldMk cId="0" sldId="268"/>
            <ac:spMk id="54" creationId="{C5A5B81C-C3C5-3E4F-C7BD-524A8EA70450}"/>
          </ac:spMkLst>
        </pc:spChg>
        <pc:spChg chg="mod">
          <ac:chgData name="佳美 陈" userId="c75d1f4754384ae0" providerId="LiveId" clId="{4F7CAC58-FAA5-4769-87FC-61D5F6A79EFF}" dt="2026-01-02T10:53:21.535" v="1948"/>
          <ac:spMkLst>
            <pc:docMk/>
            <pc:sldMk cId="0" sldId="268"/>
            <ac:spMk id="57" creationId="{3D3F93B7-9191-6902-A082-D9B132CCDAF8}"/>
          </ac:spMkLst>
        </pc:spChg>
        <pc:spChg chg="mod">
          <ac:chgData name="佳美 陈" userId="c75d1f4754384ae0" providerId="LiveId" clId="{4F7CAC58-FAA5-4769-87FC-61D5F6A79EFF}" dt="2026-01-02T10:53:21.535" v="1948"/>
          <ac:spMkLst>
            <pc:docMk/>
            <pc:sldMk cId="0" sldId="268"/>
            <ac:spMk id="58" creationId="{3182E4A6-8B9C-AF0C-AE1A-FE19EB63DB6A}"/>
          </ac:spMkLst>
        </pc:spChg>
        <pc:spChg chg="mod">
          <ac:chgData name="佳美 陈" userId="c75d1f4754384ae0" providerId="LiveId" clId="{4F7CAC58-FAA5-4769-87FC-61D5F6A79EFF}" dt="2026-01-02T10:53:21.535" v="1948"/>
          <ac:spMkLst>
            <pc:docMk/>
            <pc:sldMk cId="0" sldId="268"/>
            <ac:spMk id="59" creationId="{492D34BA-4BB2-3D76-70F7-F83018EC054B}"/>
          </ac:spMkLst>
        </pc:spChg>
        <pc:spChg chg="add mod">
          <ac:chgData name="佳美 陈" userId="c75d1f4754384ae0" providerId="LiveId" clId="{4F7CAC58-FAA5-4769-87FC-61D5F6A79EFF}" dt="2026-01-02T11:01:55.012" v="2074" actId="1035"/>
          <ac:spMkLst>
            <pc:docMk/>
            <pc:sldMk cId="0" sldId="268"/>
            <ac:spMk id="60" creationId="{F2789066-3699-3541-B5E0-F048A6DD6970}"/>
          </ac:spMkLst>
        </pc:spChg>
        <pc:spChg chg="add mod">
          <ac:chgData name="佳美 陈" userId="c75d1f4754384ae0" providerId="LiveId" clId="{4F7CAC58-FAA5-4769-87FC-61D5F6A79EFF}" dt="2026-01-02T11:01:58.132" v="2076" actId="1035"/>
          <ac:spMkLst>
            <pc:docMk/>
            <pc:sldMk cId="0" sldId="268"/>
            <ac:spMk id="61" creationId="{657E0B37-8562-DD0A-6174-609878622616}"/>
          </ac:spMkLst>
        </pc:spChg>
        <pc:spChg chg="add mod">
          <ac:chgData name="佳美 陈" userId="c75d1f4754384ae0" providerId="LiveId" clId="{4F7CAC58-FAA5-4769-87FC-61D5F6A79EFF}" dt="2026-01-02T11:07:47.011" v="2118"/>
          <ac:spMkLst>
            <pc:docMk/>
            <pc:sldMk cId="0" sldId="268"/>
            <ac:spMk id="62" creationId="{5EB2F96D-4726-8FE6-6C98-22A0D05EC588}"/>
          </ac:spMkLst>
        </pc:spChg>
        <pc:grpChg chg="del">
          <ac:chgData name="佳美 陈" userId="c75d1f4754384ae0" providerId="LiveId" clId="{4F7CAC58-FAA5-4769-87FC-61D5F6A79EFF}" dt="2026-01-01T10:15:34.775" v="768" actId="478"/>
          <ac:grpSpMkLst>
            <pc:docMk/>
            <pc:sldMk cId="0" sldId="268"/>
            <ac:grpSpMk id="3" creationId="{00000000-0000-0000-0000-000000000000}"/>
          </ac:grpSpMkLst>
        </pc:grpChg>
        <pc:grpChg chg="add mod">
          <ac:chgData name="佳美 陈" userId="c75d1f4754384ae0" providerId="LiveId" clId="{4F7CAC58-FAA5-4769-87FC-61D5F6A79EFF}" dt="2026-01-02T10:15:05.217" v="1936" actId="1076"/>
          <ac:grpSpMkLst>
            <pc:docMk/>
            <pc:sldMk cId="0" sldId="268"/>
            <ac:grpSpMk id="4" creationId="{C5020A70-8F87-4462-8C98-1480234C1B04}"/>
          </ac:grpSpMkLst>
        </pc:grpChg>
        <pc:grpChg chg="add mod">
          <ac:chgData name="佳美 陈" userId="c75d1f4754384ae0" providerId="LiveId" clId="{4F7CAC58-FAA5-4769-87FC-61D5F6A79EFF}" dt="2026-01-02T11:01:47.612" v="2070" actId="1035"/>
          <ac:grpSpMkLst>
            <pc:docMk/>
            <pc:sldMk cId="0" sldId="268"/>
            <ac:grpSpMk id="5" creationId="{F2290855-293A-5F4A-4D83-593551112D6D}"/>
          </ac:grpSpMkLst>
        </pc:grpChg>
        <pc:grpChg chg="del mod">
          <ac:chgData name="佳美 陈" userId="c75d1f4754384ae0" providerId="LiveId" clId="{4F7CAC58-FAA5-4769-87FC-61D5F6A79EFF}" dt="2026-01-02T10:14:16.669" v="1913" actId="478"/>
          <ac:grpSpMkLst>
            <pc:docMk/>
            <pc:sldMk cId="0" sldId="268"/>
            <ac:grpSpMk id="13" creationId="{00000000-0000-0000-0000-000000000000}"/>
          </ac:grpSpMkLst>
        </pc:grpChg>
        <pc:grpChg chg="mod">
          <ac:chgData name="佳美 陈" userId="c75d1f4754384ae0" providerId="LiveId" clId="{4F7CAC58-FAA5-4769-87FC-61D5F6A79EFF}" dt="2026-01-02T10:14:36.131" v="1918" actId="164"/>
          <ac:grpSpMkLst>
            <pc:docMk/>
            <pc:sldMk cId="0" sldId="268"/>
            <ac:grpSpMk id="15" creationId="{00000000-0000-0000-0000-000000000000}"/>
          </ac:grpSpMkLst>
        </pc:grpChg>
        <pc:grpChg chg="del">
          <ac:chgData name="佳美 陈" userId="c75d1f4754384ae0" providerId="LiveId" clId="{4F7CAC58-FAA5-4769-87FC-61D5F6A79EFF}" dt="2026-01-02T10:15:07.188" v="1937" actId="478"/>
          <ac:grpSpMkLst>
            <pc:docMk/>
            <pc:sldMk cId="0" sldId="268"/>
            <ac:grpSpMk id="19" creationId="{00000000-0000-0000-0000-000000000000}"/>
          </ac:grpSpMkLst>
        </pc:grpChg>
        <pc:grpChg chg="mod">
          <ac:chgData name="佳美 陈" userId="c75d1f4754384ae0" providerId="LiveId" clId="{4F7CAC58-FAA5-4769-87FC-61D5F6A79EFF}" dt="2026-01-02T10:15:12.927" v="1938" actId="164"/>
          <ac:grpSpMkLst>
            <pc:docMk/>
            <pc:sldMk cId="0" sldId="268"/>
            <ac:grpSpMk id="21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2T07:51:43.909" v="1165" actId="478"/>
          <ac:grpSpMkLst>
            <pc:docMk/>
            <pc:sldMk cId="0" sldId="268"/>
            <ac:grpSpMk id="29" creationId="{4795DAC5-EC98-938D-DE71-7773850158E4}"/>
          </ac:grpSpMkLst>
        </pc:grpChg>
        <pc:grpChg chg="add mod">
          <ac:chgData name="佳美 陈" userId="c75d1f4754384ae0" providerId="LiveId" clId="{4F7CAC58-FAA5-4769-87FC-61D5F6A79EFF}" dt="2026-01-02T07:52:31.920" v="1177"/>
          <ac:grpSpMkLst>
            <pc:docMk/>
            <pc:sldMk cId="0" sldId="268"/>
            <ac:grpSpMk id="40" creationId="{E795415C-8638-3F29-6167-E2CDF0530B40}"/>
          </ac:grpSpMkLst>
        </pc:grpChg>
        <pc:grpChg chg="mod">
          <ac:chgData name="佳美 陈" userId="c75d1f4754384ae0" providerId="LiveId" clId="{4F7CAC58-FAA5-4769-87FC-61D5F6A79EFF}" dt="2026-01-02T07:52:31.920" v="1177"/>
          <ac:grpSpMkLst>
            <pc:docMk/>
            <pc:sldMk cId="0" sldId="268"/>
            <ac:grpSpMk id="42" creationId="{EC5A2A13-3EE9-01B5-B17E-88F28D90FE0B}"/>
          </ac:grpSpMkLst>
        </pc:grpChg>
        <pc:grpChg chg="add mod">
          <ac:chgData name="佳美 陈" userId="c75d1f4754384ae0" providerId="LiveId" clId="{4F7CAC58-FAA5-4769-87FC-61D5F6A79EFF}" dt="2026-01-02T11:02:00.881" v="2078" actId="1036"/>
          <ac:grpSpMkLst>
            <pc:docMk/>
            <pc:sldMk cId="0" sldId="268"/>
            <ac:grpSpMk id="55" creationId="{6B5F94D8-F530-EF74-3644-19F3E049684B}"/>
          </ac:grpSpMkLst>
        </pc:grpChg>
        <pc:grpChg chg="mod">
          <ac:chgData name="佳美 陈" userId="c75d1f4754384ae0" providerId="LiveId" clId="{4F7CAC58-FAA5-4769-87FC-61D5F6A79EFF}" dt="2026-01-02T10:53:21.535" v="1948"/>
          <ac:grpSpMkLst>
            <pc:docMk/>
            <pc:sldMk cId="0" sldId="268"/>
            <ac:grpSpMk id="56" creationId="{73432FBE-6724-9C3B-745E-6AE89421F0BA}"/>
          </ac:grpSpMkLst>
        </pc:grpChg>
      </pc:sldChg>
      <pc:sldChg chg="addSp delSp modSp del mod">
        <pc:chgData name="佳美 陈" userId="c75d1f4754384ae0" providerId="LiveId" clId="{4F7CAC58-FAA5-4769-87FC-61D5F6A79EFF}" dt="2026-01-02T10:08:40.722" v="1729" actId="2696"/>
        <pc:sldMkLst>
          <pc:docMk/>
          <pc:sldMk cId="0" sldId="269"/>
        </pc:sldMkLst>
        <pc:spChg chg="del">
          <ac:chgData name="佳美 陈" userId="c75d1f4754384ae0" providerId="LiveId" clId="{4F7CAC58-FAA5-4769-87FC-61D5F6A79EFF}" dt="2026-01-01T10:15:42.819" v="769" actId="478"/>
          <ac:spMkLst>
            <pc:docMk/>
            <pc:sldMk cId="0" sldId="269"/>
            <ac:spMk id="6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42.819" v="769" actId="478"/>
          <ac:spMkLst>
            <pc:docMk/>
            <pc:sldMk cId="0" sldId="269"/>
            <ac:spMk id="7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42.819" v="769" actId="478"/>
          <ac:spMkLst>
            <pc:docMk/>
            <pc:sldMk cId="0" sldId="269"/>
            <ac:spMk id="8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42.819" v="769" actId="478"/>
          <ac:spMkLst>
            <pc:docMk/>
            <pc:sldMk cId="0" sldId="269"/>
            <ac:spMk id="9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42.819" v="769" actId="478"/>
          <ac:spMkLst>
            <pc:docMk/>
            <pc:sldMk cId="0" sldId="269"/>
            <ac:spMk id="1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42.819" v="769" actId="478"/>
          <ac:spMkLst>
            <pc:docMk/>
            <pc:sldMk cId="0" sldId="269"/>
            <ac:spMk id="11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5:42.819" v="769" actId="478"/>
          <ac:spMkLst>
            <pc:docMk/>
            <pc:sldMk cId="0" sldId="269"/>
            <ac:spMk id="12" creationId="{00000000-0000-0000-0000-000000000000}"/>
          </ac:spMkLst>
        </pc:spChg>
        <pc:spChg chg="mod">
          <ac:chgData name="佳美 陈" userId="c75d1f4754384ae0" providerId="LiveId" clId="{4F7CAC58-FAA5-4769-87FC-61D5F6A79EFF}" dt="2026-01-01T10:17:32.770" v="784"/>
          <ac:spMkLst>
            <pc:docMk/>
            <pc:sldMk cId="0" sldId="269"/>
            <ac:spMk id="23" creationId="{3DB0D4DE-6E3E-BC13-2C0A-53D6E47DEF2A}"/>
          </ac:spMkLst>
        </pc:spChg>
        <pc:spChg chg="mod">
          <ac:chgData name="佳美 陈" userId="c75d1f4754384ae0" providerId="LiveId" clId="{4F7CAC58-FAA5-4769-87FC-61D5F6A79EFF}" dt="2026-01-01T10:17:32.770" v="784"/>
          <ac:spMkLst>
            <pc:docMk/>
            <pc:sldMk cId="0" sldId="269"/>
            <ac:spMk id="24" creationId="{8DD4BE83-9433-F6E5-5ED5-B5968FE1B078}"/>
          </ac:spMkLst>
        </pc:spChg>
        <pc:spChg chg="add del mod">
          <ac:chgData name="佳美 陈" userId="c75d1f4754384ae0" providerId="LiveId" clId="{4F7CAC58-FAA5-4769-87FC-61D5F6A79EFF}" dt="2026-01-02T07:52:08.560" v="1169" actId="478"/>
          <ac:spMkLst>
            <pc:docMk/>
            <pc:sldMk cId="0" sldId="269"/>
            <ac:spMk id="25" creationId="{2DF6092C-5ABE-F7E6-83C0-2CFCC3111EF8}"/>
          </ac:spMkLst>
        </pc:spChg>
        <pc:spChg chg="add del mod">
          <ac:chgData name="佳美 陈" userId="c75d1f4754384ae0" providerId="LiveId" clId="{4F7CAC58-FAA5-4769-87FC-61D5F6A79EFF}" dt="2026-01-02T07:52:08.560" v="1169" actId="478"/>
          <ac:spMkLst>
            <pc:docMk/>
            <pc:sldMk cId="0" sldId="269"/>
            <ac:spMk id="26" creationId="{B0695462-5336-1E23-44A1-EA0CDDC4A2E7}"/>
          </ac:spMkLst>
        </pc:spChg>
        <pc:spChg chg="add del mod">
          <ac:chgData name="佳美 陈" userId="c75d1f4754384ae0" providerId="LiveId" clId="{4F7CAC58-FAA5-4769-87FC-61D5F6A79EFF}" dt="2026-01-02T07:52:08.560" v="1169" actId="478"/>
          <ac:spMkLst>
            <pc:docMk/>
            <pc:sldMk cId="0" sldId="269"/>
            <ac:spMk id="27" creationId="{0B09610C-78BD-55BA-1172-C2CAA84D5EA2}"/>
          </ac:spMkLst>
        </pc:spChg>
        <pc:spChg chg="add del mod">
          <ac:chgData name="佳美 陈" userId="c75d1f4754384ae0" providerId="LiveId" clId="{4F7CAC58-FAA5-4769-87FC-61D5F6A79EFF}" dt="2026-01-02T07:52:08.560" v="1169" actId="478"/>
          <ac:spMkLst>
            <pc:docMk/>
            <pc:sldMk cId="0" sldId="269"/>
            <ac:spMk id="28" creationId="{3F0CF1B5-E036-C8ED-2CC9-24BE9F473A47}"/>
          </ac:spMkLst>
        </pc:spChg>
        <pc:spChg chg="add del mod">
          <ac:chgData name="佳美 陈" userId="c75d1f4754384ae0" providerId="LiveId" clId="{4F7CAC58-FAA5-4769-87FC-61D5F6A79EFF}" dt="2026-01-02T07:52:08.560" v="1169" actId="478"/>
          <ac:spMkLst>
            <pc:docMk/>
            <pc:sldMk cId="0" sldId="269"/>
            <ac:spMk id="29" creationId="{85341C29-6FE4-4E94-2E3F-9B075319A19E}"/>
          </ac:spMkLst>
        </pc:spChg>
        <pc:spChg chg="add del mod">
          <ac:chgData name="佳美 陈" userId="c75d1f4754384ae0" providerId="LiveId" clId="{4F7CAC58-FAA5-4769-87FC-61D5F6A79EFF}" dt="2026-01-02T07:52:11.004" v="1170" actId="478"/>
          <ac:spMkLst>
            <pc:docMk/>
            <pc:sldMk cId="0" sldId="269"/>
            <ac:spMk id="30" creationId="{FF9BC7C4-D358-22AF-BE65-E9995EC7D4DC}"/>
          </ac:spMkLst>
        </pc:spChg>
        <pc:spChg chg="add del mod">
          <ac:chgData name="佳美 陈" userId="c75d1f4754384ae0" providerId="LiveId" clId="{4F7CAC58-FAA5-4769-87FC-61D5F6A79EFF}" dt="2026-01-02T07:52:08.560" v="1169" actId="478"/>
          <ac:spMkLst>
            <pc:docMk/>
            <pc:sldMk cId="0" sldId="269"/>
            <ac:spMk id="31" creationId="{48C5398B-A272-A501-2A4B-387217643200}"/>
          </ac:spMkLst>
        </pc:spChg>
        <pc:spChg chg="add del mod">
          <ac:chgData name="佳美 陈" userId="c75d1f4754384ae0" providerId="LiveId" clId="{4F7CAC58-FAA5-4769-87FC-61D5F6A79EFF}" dt="2026-01-02T07:52:08.560" v="1169" actId="478"/>
          <ac:spMkLst>
            <pc:docMk/>
            <pc:sldMk cId="0" sldId="269"/>
            <ac:spMk id="32" creationId="{D6DE7312-DEE2-F744-7EAA-30176F53077E}"/>
          </ac:spMkLst>
        </pc:spChg>
        <pc:spChg chg="add del mod">
          <ac:chgData name="佳美 陈" userId="c75d1f4754384ae0" providerId="LiveId" clId="{4F7CAC58-FAA5-4769-87FC-61D5F6A79EFF}" dt="2026-01-01T10:22:50.243" v="1032" actId="478"/>
          <ac:spMkLst>
            <pc:docMk/>
            <pc:sldMk cId="0" sldId="269"/>
            <ac:spMk id="33" creationId="{60CBDA67-1275-0CB0-A306-C240BBB6551F}"/>
          </ac:spMkLst>
        </pc:spChg>
        <pc:spChg chg="add del mod">
          <ac:chgData name="佳美 陈" userId="c75d1f4754384ae0" providerId="LiveId" clId="{4F7CAC58-FAA5-4769-87FC-61D5F6A79EFF}" dt="2026-01-02T07:52:08.560" v="1169" actId="478"/>
          <ac:spMkLst>
            <pc:docMk/>
            <pc:sldMk cId="0" sldId="269"/>
            <ac:spMk id="34" creationId="{9118E2FD-F6C5-4D87-A01F-F8EE922F138D}"/>
          </ac:spMkLst>
        </pc:spChg>
        <pc:spChg chg="mod">
          <ac:chgData name="佳美 陈" userId="c75d1f4754384ae0" providerId="LiveId" clId="{4F7CAC58-FAA5-4769-87FC-61D5F6A79EFF}" dt="2026-01-02T07:52:34.884" v="1179"/>
          <ac:spMkLst>
            <pc:docMk/>
            <pc:sldMk cId="0" sldId="269"/>
            <ac:spMk id="36" creationId="{AB34C2AE-9A4B-0F79-F0EA-63576C324DAD}"/>
          </ac:spMkLst>
        </pc:spChg>
        <pc:spChg chg="mod">
          <ac:chgData name="佳美 陈" userId="c75d1f4754384ae0" providerId="LiveId" clId="{4F7CAC58-FAA5-4769-87FC-61D5F6A79EFF}" dt="2026-01-02T07:52:34.884" v="1179"/>
          <ac:spMkLst>
            <pc:docMk/>
            <pc:sldMk cId="0" sldId="269"/>
            <ac:spMk id="37" creationId="{745659BA-5028-4395-E8A3-F40E42902F63}"/>
          </ac:spMkLst>
        </pc:spChg>
        <pc:spChg chg="mod">
          <ac:chgData name="佳美 陈" userId="c75d1f4754384ae0" providerId="LiveId" clId="{4F7CAC58-FAA5-4769-87FC-61D5F6A79EFF}" dt="2026-01-02T07:52:34.884" v="1179"/>
          <ac:spMkLst>
            <pc:docMk/>
            <pc:sldMk cId="0" sldId="269"/>
            <ac:spMk id="38" creationId="{9C20FE3B-6F10-9136-C206-7409BE7D0DB0}"/>
          </ac:spMkLst>
        </pc:spChg>
        <pc:spChg chg="mod">
          <ac:chgData name="佳美 陈" userId="c75d1f4754384ae0" providerId="LiveId" clId="{4F7CAC58-FAA5-4769-87FC-61D5F6A79EFF}" dt="2026-01-02T07:52:34.884" v="1179"/>
          <ac:spMkLst>
            <pc:docMk/>
            <pc:sldMk cId="0" sldId="269"/>
            <ac:spMk id="39" creationId="{59BAD451-B622-71EA-5144-5206355AEA1E}"/>
          </ac:spMkLst>
        </pc:spChg>
        <pc:spChg chg="mod">
          <ac:chgData name="佳美 陈" userId="c75d1f4754384ae0" providerId="LiveId" clId="{4F7CAC58-FAA5-4769-87FC-61D5F6A79EFF}" dt="2026-01-02T07:52:34.884" v="1179"/>
          <ac:spMkLst>
            <pc:docMk/>
            <pc:sldMk cId="0" sldId="269"/>
            <ac:spMk id="40" creationId="{453E4449-AE5E-FEFE-7A2E-C809C2C35E5C}"/>
          </ac:spMkLst>
        </pc:spChg>
        <pc:spChg chg="mod">
          <ac:chgData name="佳美 陈" userId="c75d1f4754384ae0" providerId="LiveId" clId="{4F7CAC58-FAA5-4769-87FC-61D5F6A79EFF}" dt="2026-01-02T07:52:34.884" v="1179"/>
          <ac:spMkLst>
            <pc:docMk/>
            <pc:sldMk cId="0" sldId="269"/>
            <ac:spMk id="41" creationId="{5808B72C-2962-8A8A-8665-27BADE80FE86}"/>
          </ac:spMkLst>
        </pc:spChg>
        <pc:spChg chg="mod">
          <ac:chgData name="佳美 陈" userId="c75d1f4754384ae0" providerId="LiveId" clId="{4F7CAC58-FAA5-4769-87FC-61D5F6A79EFF}" dt="2026-01-02T07:52:34.884" v="1179"/>
          <ac:spMkLst>
            <pc:docMk/>
            <pc:sldMk cId="0" sldId="269"/>
            <ac:spMk id="42" creationId="{D9B8BAD1-488D-B45A-1CF4-CE24423B4970}"/>
          </ac:spMkLst>
        </pc:spChg>
        <pc:spChg chg="mod">
          <ac:chgData name="佳美 陈" userId="c75d1f4754384ae0" providerId="LiveId" clId="{4F7CAC58-FAA5-4769-87FC-61D5F6A79EFF}" dt="2026-01-02T07:52:34.884" v="1179"/>
          <ac:spMkLst>
            <pc:docMk/>
            <pc:sldMk cId="0" sldId="269"/>
            <ac:spMk id="43" creationId="{F4410648-62C9-A40C-3670-CB9EDC9C3162}"/>
          </ac:spMkLst>
        </pc:spChg>
        <pc:spChg chg="mod">
          <ac:chgData name="佳美 陈" userId="c75d1f4754384ae0" providerId="LiveId" clId="{4F7CAC58-FAA5-4769-87FC-61D5F6A79EFF}" dt="2026-01-02T07:52:34.884" v="1179"/>
          <ac:spMkLst>
            <pc:docMk/>
            <pc:sldMk cId="0" sldId="269"/>
            <ac:spMk id="44" creationId="{236A1319-7104-CF79-C4CA-CE6F69976A43}"/>
          </ac:spMkLst>
        </pc:spChg>
        <pc:spChg chg="mod">
          <ac:chgData name="佳美 陈" userId="c75d1f4754384ae0" providerId="LiveId" clId="{4F7CAC58-FAA5-4769-87FC-61D5F6A79EFF}" dt="2026-01-02T07:52:34.884" v="1179"/>
          <ac:spMkLst>
            <pc:docMk/>
            <pc:sldMk cId="0" sldId="269"/>
            <ac:spMk id="45" creationId="{8648CD2D-641B-AE32-B5F3-B1C2FAC7F050}"/>
          </ac:spMkLst>
        </pc:spChg>
        <pc:grpChg chg="del">
          <ac:chgData name="佳美 陈" userId="c75d1f4754384ae0" providerId="LiveId" clId="{4F7CAC58-FAA5-4769-87FC-61D5F6A79EFF}" dt="2026-01-01T10:15:42.819" v="769" actId="478"/>
          <ac:grpSpMkLst>
            <pc:docMk/>
            <pc:sldMk cId="0" sldId="269"/>
            <ac:grpSpMk id="3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2T07:52:08.560" v="1169" actId="478"/>
          <ac:grpSpMkLst>
            <pc:docMk/>
            <pc:sldMk cId="0" sldId="269"/>
            <ac:grpSpMk id="22" creationId="{6BA13324-6597-CD30-9F30-36CD07A49ED3}"/>
          </ac:grpSpMkLst>
        </pc:grpChg>
        <pc:grpChg chg="add mod">
          <ac:chgData name="佳美 陈" userId="c75d1f4754384ae0" providerId="LiveId" clId="{4F7CAC58-FAA5-4769-87FC-61D5F6A79EFF}" dt="2026-01-02T07:52:34.884" v="1179"/>
          <ac:grpSpMkLst>
            <pc:docMk/>
            <pc:sldMk cId="0" sldId="269"/>
            <ac:grpSpMk id="33" creationId="{DB009FE8-D516-16B9-5588-2E349D0A98BF}"/>
          </ac:grpSpMkLst>
        </pc:grpChg>
        <pc:grpChg chg="mod">
          <ac:chgData name="佳美 陈" userId="c75d1f4754384ae0" providerId="LiveId" clId="{4F7CAC58-FAA5-4769-87FC-61D5F6A79EFF}" dt="2026-01-02T07:52:34.884" v="1179"/>
          <ac:grpSpMkLst>
            <pc:docMk/>
            <pc:sldMk cId="0" sldId="269"/>
            <ac:grpSpMk id="35" creationId="{D9BC07F4-4FE9-C79D-1D8E-D86A6D0C0F59}"/>
          </ac:grpSpMkLst>
        </pc:grpChg>
      </pc:sldChg>
      <pc:sldChg chg="addSp delSp modSp del mod">
        <pc:chgData name="佳美 陈" userId="c75d1f4754384ae0" providerId="LiveId" clId="{4F7CAC58-FAA5-4769-87FC-61D5F6A79EFF}" dt="2026-01-01T10:20:57.572" v="932" actId="47"/>
        <pc:sldMkLst>
          <pc:docMk/>
          <pc:sldMk cId="0" sldId="270"/>
        </pc:sldMkLst>
        <pc:spChg chg="del">
          <ac:chgData name="佳美 陈" userId="c75d1f4754384ae0" providerId="LiveId" clId="{4F7CAC58-FAA5-4769-87FC-61D5F6A79EFF}" dt="2026-01-01T10:16:07.606" v="770" actId="478"/>
          <ac:spMkLst>
            <pc:docMk/>
            <pc:sldMk cId="0" sldId="270"/>
            <ac:spMk id="5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07.606" v="770" actId="478"/>
          <ac:spMkLst>
            <pc:docMk/>
            <pc:sldMk cId="0" sldId="270"/>
            <ac:spMk id="6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07.606" v="770" actId="478"/>
          <ac:spMkLst>
            <pc:docMk/>
            <pc:sldMk cId="0" sldId="270"/>
            <ac:spMk id="7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07.606" v="770" actId="478"/>
          <ac:spMkLst>
            <pc:docMk/>
            <pc:sldMk cId="0" sldId="270"/>
            <ac:spMk id="8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07.606" v="770" actId="478"/>
          <ac:spMkLst>
            <pc:docMk/>
            <pc:sldMk cId="0" sldId="270"/>
            <ac:spMk id="9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07.606" v="770" actId="478"/>
          <ac:spMkLst>
            <pc:docMk/>
            <pc:sldMk cId="0" sldId="270"/>
            <ac:spMk id="1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07.606" v="770" actId="478"/>
          <ac:spMkLst>
            <pc:docMk/>
            <pc:sldMk cId="0" sldId="270"/>
            <ac:spMk id="11" creationId="{00000000-0000-0000-0000-000000000000}"/>
          </ac:spMkLst>
        </pc:spChg>
        <pc:spChg chg="del mod ord topLvl">
          <ac:chgData name="佳美 陈" userId="c75d1f4754384ae0" providerId="LiveId" clId="{4F7CAC58-FAA5-4769-87FC-61D5F6A79EFF}" dt="2026-01-01T10:19:24.430" v="834" actId="478"/>
          <ac:spMkLst>
            <pc:docMk/>
            <pc:sldMk cId="0" sldId="270"/>
            <ac:spMk id="15" creationId="{37057487-AA87-8982-11B1-D6502FD377D6}"/>
          </ac:spMkLst>
        </pc:spChg>
        <pc:spChg chg="mod topLvl">
          <ac:chgData name="佳美 陈" userId="c75d1f4754384ae0" providerId="LiveId" clId="{4F7CAC58-FAA5-4769-87FC-61D5F6A79EFF}" dt="2026-01-01T10:19:24.430" v="834" actId="478"/>
          <ac:spMkLst>
            <pc:docMk/>
            <pc:sldMk cId="0" sldId="270"/>
            <ac:spMk id="16" creationId="{7707B20F-9CE0-0047-4847-B03E282FC6F2}"/>
          </ac:spMkLst>
        </pc:spChg>
        <pc:spChg chg="add mod">
          <ac:chgData name="佳美 陈" userId="c75d1f4754384ae0" providerId="LiveId" clId="{4F7CAC58-FAA5-4769-87FC-61D5F6A79EFF}" dt="2026-01-01T10:17:34.456" v="785"/>
          <ac:spMkLst>
            <pc:docMk/>
            <pc:sldMk cId="0" sldId="270"/>
            <ac:spMk id="17" creationId="{44E513E6-3669-59EB-F978-3FBD64EDE8AF}"/>
          </ac:spMkLst>
        </pc:spChg>
        <pc:spChg chg="add mod">
          <ac:chgData name="佳美 陈" userId="c75d1f4754384ae0" providerId="LiveId" clId="{4F7CAC58-FAA5-4769-87FC-61D5F6A79EFF}" dt="2026-01-01T10:17:34.456" v="785"/>
          <ac:spMkLst>
            <pc:docMk/>
            <pc:sldMk cId="0" sldId="270"/>
            <ac:spMk id="18" creationId="{D88D5FE3-0AD5-C1DF-8B7A-B91D67405523}"/>
          </ac:spMkLst>
        </pc:spChg>
        <pc:spChg chg="add mod">
          <ac:chgData name="佳美 陈" userId="c75d1f4754384ae0" providerId="LiveId" clId="{4F7CAC58-FAA5-4769-87FC-61D5F6A79EFF}" dt="2026-01-01T10:17:34.456" v="785"/>
          <ac:spMkLst>
            <pc:docMk/>
            <pc:sldMk cId="0" sldId="270"/>
            <ac:spMk id="19" creationId="{1074A0D3-78D4-F056-C782-6AA1A26477D0}"/>
          </ac:spMkLst>
        </pc:spChg>
        <pc:spChg chg="add mod">
          <ac:chgData name="佳美 陈" userId="c75d1f4754384ae0" providerId="LiveId" clId="{4F7CAC58-FAA5-4769-87FC-61D5F6A79EFF}" dt="2026-01-01T10:17:34.456" v="785"/>
          <ac:spMkLst>
            <pc:docMk/>
            <pc:sldMk cId="0" sldId="270"/>
            <ac:spMk id="20" creationId="{2CA51440-1FE3-56F7-3F69-E0C5E0C4B509}"/>
          </ac:spMkLst>
        </pc:spChg>
        <pc:spChg chg="add mod">
          <ac:chgData name="佳美 陈" userId="c75d1f4754384ae0" providerId="LiveId" clId="{4F7CAC58-FAA5-4769-87FC-61D5F6A79EFF}" dt="2026-01-01T10:17:34.456" v="785"/>
          <ac:spMkLst>
            <pc:docMk/>
            <pc:sldMk cId="0" sldId="270"/>
            <ac:spMk id="21" creationId="{2E6BA9EC-C56C-A24E-6C36-83EFBB6AE637}"/>
          </ac:spMkLst>
        </pc:spChg>
        <pc:spChg chg="add mod">
          <ac:chgData name="佳美 陈" userId="c75d1f4754384ae0" providerId="LiveId" clId="{4F7CAC58-FAA5-4769-87FC-61D5F6A79EFF}" dt="2026-01-01T10:17:34.456" v="785"/>
          <ac:spMkLst>
            <pc:docMk/>
            <pc:sldMk cId="0" sldId="270"/>
            <ac:spMk id="22" creationId="{BA62CF3E-8FA1-322E-6CEE-4DC2101E3F02}"/>
          </ac:spMkLst>
        </pc:spChg>
        <pc:spChg chg="add mod">
          <ac:chgData name="佳美 陈" userId="c75d1f4754384ae0" providerId="LiveId" clId="{4F7CAC58-FAA5-4769-87FC-61D5F6A79EFF}" dt="2026-01-01T10:19:27.820" v="835" actId="20577"/>
          <ac:spMkLst>
            <pc:docMk/>
            <pc:sldMk cId="0" sldId="270"/>
            <ac:spMk id="23" creationId="{38D26559-5935-F809-17A8-729DCF60BF1F}"/>
          </ac:spMkLst>
        </pc:spChg>
        <pc:spChg chg="add mod">
          <ac:chgData name="佳美 陈" userId="c75d1f4754384ae0" providerId="LiveId" clId="{4F7CAC58-FAA5-4769-87FC-61D5F6A79EFF}" dt="2026-01-01T10:17:34.456" v="785"/>
          <ac:spMkLst>
            <pc:docMk/>
            <pc:sldMk cId="0" sldId="270"/>
            <ac:spMk id="24" creationId="{EDEE3804-551E-7123-D13F-219D4FBE1078}"/>
          </ac:spMkLst>
        </pc:spChg>
        <pc:spChg chg="add mod">
          <ac:chgData name="佳美 陈" userId="c75d1f4754384ae0" providerId="LiveId" clId="{4F7CAC58-FAA5-4769-87FC-61D5F6A79EFF}" dt="2026-01-01T10:17:34.456" v="785"/>
          <ac:spMkLst>
            <pc:docMk/>
            <pc:sldMk cId="0" sldId="270"/>
            <ac:spMk id="25" creationId="{30A81806-A883-A88E-EDEE-B3B72B1042F6}"/>
          </ac:spMkLst>
        </pc:spChg>
        <pc:grpChg chg="del">
          <ac:chgData name="佳美 陈" userId="c75d1f4754384ae0" providerId="LiveId" clId="{4F7CAC58-FAA5-4769-87FC-61D5F6A79EFF}" dt="2026-01-01T10:16:07.606" v="770" actId="478"/>
          <ac:grpSpMkLst>
            <pc:docMk/>
            <pc:sldMk cId="0" sldId="270"/>
            <ac:grpSpMk id="2" creationId="{00000000-0000-0000-0000-000000000000}"/>
          </ac:grpSpMkLst>
        </pc:grpChg>
        <pc:grpChg chg="add del mod ord">
          <ac:chgData name="佳美 陈" userId="c75d1f4754384ae0" providerId="LiveId" clId="{4F7CAC58-FAA5-4769-87FC-61D5F6A79EFF}" dt="2026-01-01T10:19:24.430" v="834" actId="478"/>
          <ac:grpSpMkLst>
            <pc:docMk/>
            <pc:sldMk cId="0" sldId="270"/>
            <ac:grpSpMk id="14" creationId="{19847E33-E5B7-881C-AF41-54F16437A15C}"/>
          </ac:grpSpMkLst>
        </pc:grpChg>
      </pc:sldChg>
      <pc:sldChg chg="addSp delSp modSp mod modTransition">
        <pc:chgData name="佳美 陈" userId="c75d1f4754384ae0" providerId="LiveId" clId="{4F7CAC58-FAA5-4769-87FC-61D5F6A79EFF}" dt="2026-01-03T13:41:39.989" v="2883"/>
        <pc:sldMkLst>
          <pc:docMk/>
          <pc:sldMk cId="0" sldId="271"/>
        </pc:sldMkLst>
        <pc:spChg chg="del">
          <ac:chgData name="佳美 陈" userId="c75d1f4754384ae0" providerId="LiveId" clId="{4F7CAC58-FAA5-4769-87FC-61D5F6A79EFF}" dt="2026-01-01T10:16:20.303" v="771" actId="478"/>
          <ac:spMkLst>
            <pc:docMk/>
            <pc:sldMk cId="0" sldId="271"/>
            <ac:spMk id="1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20.303" v="771" actId="478"/>
          <ac:spMkLst>
            <pc:docMk/>
            <pc:sldMk cId="0" sldId="271"/>
            <ac:spMk id="11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20.303" v="771" actId="478"/>
          <ac:spMkLst>
            <pc:docMk/>
            <pc:sldMk cId="0" sldId="271"/>
            <ac:spMk id="12" creationId="{00000000-0000-0000-0000-000000000000}"/>
          </ac:spMkLst>
        </pc:spChg>
        <pc:spChg chg="del">
          <ac:chgData name="佳美 陈" userId="c75d1f4754384ae0" providerId="LiveId" clId="{4F7CAC58-FAA5-4769-87FC-61D5F6A79EFF}" dt="2026-01-02T10:08:43.713" v="1730" actId="478"/>
          <ac:spMkLst>
            <pc:docMk/>
            <pc:sldMk cId="0" sldId="271"/>
            <ac:spMk id="13" creationId="{00000000-0000-0000-0000-000000000000}"/>
          </ac:spMkLst>
        </pc:spChg>
        <pc:spChg chg="mod">
          <ac:chgData name="佳美 陈" userId="c75d1f4754384ae0" providerId="LiveId" clId="{4F7CAC58-FAA5-4769-87FC-61D5F6A79EFF}" dt="2026-01-02T11:10:46.642" v="2137" actId="20577"/>
          <ac:spMkLst>
            <pc:docMk/>
            <pc:sldMk cId="0" sldId="271"/>
            <ac:spMk id="15" creationId="{00000000-0000-0000-0000-000000000000}"/>
          </ac:spMkLst>
        </pc:spChg>
        <pc:spChg chg="mod">
          <ac:chgData name="佳美 陈" userId="c75d1f4754384ae0" providerId="LiveId" clId="{4F7CAC58-FAA5-4769-87FC-61D5F6A79EFF}" dt="2026-01-02T10:08:52.392" v="1750"/>
          <ac:spMkLst>
            <pc:docMk/>
            <pc:sldMk cId="0" sldId="271"/>
            <ac:spMk id="16" creationId="{00000000-0000-0000-0000-000000000000}"/>
          </ac:spMkLst>
        </pc:spChg>
        <pc:spChg chg="del">
          <ac:chgData name="佳美 陈" userId="c75d1f4754384ae0" providerId="LiveId" clId="{4F7CAC58-FAA5-4769-87FC-61D5F6A79EFF}" dt="2026-01-02T10:08:54.756" v="1751" actId="478"/>
          <ac:spMkLst>
            <pc:docMk/>
            <pc:sldMk cId="0" sldId="271"/>
            <ac:spMk id="18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20.303" v="771" actId="478"/>
          <ac:spMkLst>
            <pc:docMk/>
            <pc:sldMk cId="0" sldId="271"/>
            <ac:spMk id="19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20.303" v="771" actId="478"/>
          <ac:spMkLst>
            <pc:docMk/>
            <pc:sldMk cId="0" sldId="271"/>
            <ac:spMk id="20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20.303" v="771" actId="478"/>
          <ac:spMkLst>
            <pc:docMk/>
            <pc:sldMk cId="0" sldId="271"/>
            <ac:spMk id="21" creationId="{00000000-0000-0000-0000-000000000000}"/>
          </ac:spMkLst>
        </pc:spChg>
        <pc:spChg chg="del">
          <ac:chgData name="佳美 陈" userId="c75d1f4754384ae0" providerId="LiveId" clId="{4F7CAC58-FAA5-4769-87FC-61D5F6A79EFF}" dt="2026-01-01T10:16:20.303" v="771" actId="478"/>
          <ac:spMkLst>
            <pc:docMk/>
            <pc:sldMk cId="0" sldId="271"/>
            <ac:spMk id="22" creationId="{00000000-0000-0000-0000-000000000000}"/>
          </ac:spMkLst>
        </pc:spChg>
        <pc:spChg chg="add mod">
          <ac:chgData name="佳美 陈" userId="c75d1f4754384ae0" providerId="LiveId" clId="{4F7CAC58-FAA5-4769-87FC-61D5F6A79EFF}" dt="2026-01-03T13:41:39.989" v="2883"/>
          <ac:spMkLst>
            <pc:docMk/>
            <pc:sldMk cId="0" sldId="271"/>
            <ac:spMk id="25" creationId="{1EB8630B-B653-5F7C-91EE-9F1FB8BDD7CF}"/>
          </ac:spMkLst>
        </pc:spChg>
        <pc:spChg chg="mod">
          <ac:chgData name="佳美 陈" userId="c75d1f4754384ae0" providerId="LiveId" clId="{4F7CAC58-FAA5-4769-87FC-61D5F6A79EFF}" dt="2026-01-01T10:17:35.966" v="786"/>
          <ac:spMkLst>
            <pc:docMk/>
            <pc:sldMk cId="0" sldId="271"/>
            <ac:spMk id="29" creationId="{C6E47E7E-3EFF-5982-7088-277632BDA049}"/>
          </ac:spMkLst>
        </pc:spChg>
        <pc:spChg chg="mod">
          <ac:chgData name="佳美 陈" userId="c75d1f4754384ae0" providerId="LiveId" clId="{4F7CAC58-FAA5-4769-87FC-61D5F6A79EFF}" dt="2026-01-01T10:17:35.966" v="786"/>
          <ac:spMkLst>
            <pc:docMk/>
            <pc:sldMk cId="0" sldId="271"/>
            <ac:spMk id="30" creationId="{330BF0C0-ACF3-C684-9348-819741FA4B6B}"/>
          </ac:spMkLst>
        </pc:spChg>
        <pc:spChg chg="add del mod">
          <ac:chgData name="佳美 陈" userId="c75d1f4754384ae0" providerId="LiveId" clId="{4F7CAC58-FAA5-4769-87FC-61D5F6A79EFF}" dt="2026-01-02T07:52:19.617" v="1171" actId="478"/>
          <ac:spMkLst>
            <pc:docMk/>
            <pc:sldMk cId="0" sldId="271"/>
            <ac:spMk id="31" creationId="{C22BAC2B-0C0E-8D4D-91D5-F4A2CEE42373}"/>
          </ac:spMkLst>
        </pc:spChg>
        <pc:spChg chg="add del mod">
          <ac:chgData name="佳美 陈" userId="c75d1f4754384ae0" providerId="LiveId" clId="{4F7CAC58-FAA5-4769-87FC-61D5F6A79EFF}" dt="2026-01-02T07:52:19.617" v="1171" actId="478"/>
          <ac:spMkLst>
            <pc:docMk/>
            <pc:sldMk cId="0" sldId="271"/>
            <ac:spMk id="32" creationId="{1218F08F-10D8-1481-86E4-C8FEA2A1C5B6}"/>
          </ac:spMkLst>
        </pc:spChg>
        <pc:spChg chg="add del mod">
          <ac:chgData name="佳美 陈" userId="c75d1f4754384ae0" providerId="LiveId" clId="{4F7CAC58-FAA5-4769-87FC-61D5F6A79EFF}" dt="2026-01-02T07:52:19.617" v="1171" actId="478"/>
          <ac:spMkLst>
            <pc:docMk/>
            <pc:sldMk cId="0" sldId="271"/>
            <ac:spMk id="33" creationId="{A78AB974-3264-57BE-93B5-8C2A8CE865FE}"/>
          </ac:spMkLst>
        </pc:spChg>
        <pc:spChg chg="add del mod">
          <ac:chgData name="佳美 陈" userId="c75d1f4754384ae0" providerId="LiveId" clId="{4F7CAC58-FAA5-4769-87FC-61D5F6A79EFF}" dt="2026-01-02T07:52:19.617" v="1171" actId="478"/>
          <ac:spMkLst>
            <pc:docMk/>
            <pc:sldMk cId="0" sldId="271"/>
            <ac:spMk id="34" creationId="{F9A12F1E-44D2-6044-23C8-3C068F3C4EA0}"/>
          </ac:spMkLst>
        </pc:spChg>
        <pc:spChg chg="add del mod">
          <ac:chgData name="佳美 陈" userId="c75d1f4754384ae0" providerId="LiveId" clId="{4F7CAC58-FAA5-4769-87FC-61D5F6A79EFF}" dt="2026-01-02T07:52:19.617" v="1171" actId="478"/>
          <ac:spMkLst>
            <pc:docMk/>
            <pc:sldMk cId="0" sldId="271"/>
            <ac:spMk id="35" creationId="{BA50AB71-98D2-A1ED-A0B8-4ECC61CF9A70}"/>
          </ac:spMkLst>
        </pc:spChg>
        <pc:spChg chg="add del mod">
          <ac:chgData name="佳美 陈" userId="c75d1f4754384ae0" providerId="LiveId" clId="{4F7CAC58-FAA5-4769-87FC-61D5F6A79EFF}" dt="2026-01-02T07:52:23.483" v="1172" actId="478"/>
          <ac:spMkLst>
            <pc:docMk/>
            <pc:sldMk cId="0" sldId="271"/>
            <ac:spMk id="36" creationId="{5BA68E24-6057-CBB9-B5AF-328C82D6FAA9}"/>
          </ac:spMkLst>
        </pc:spChg>
        <pc:spChg chg="add del mod">
          <ac:chgData name="佳美 陈" userId="c75d1f4754384ae0" providerId="LiveId" clId="{4F7CAC58-FAA5-4769-87FC-61D5F6A79EFF}" dt="2026-01-02T07:52:19.617" v="1171" actId="478"/>
          <ac:spMkLst>
            <pc:docMk/>
            <pc:sldMk cId="0" sldId="271"/>
            <ac:spMk id="37" creationId="{3FEEB40A-EA14-EBD2-CA30-5917AC2D56DF}"/>
          </ac:spMkLst>
        </pc:spChg>
        <pc:spChg chg="add del mod">
          <ac:chgData name="佳美 陈" userId="c75d1f4754384ae0" providerId="LiveId" clId="{4F7CAC58-FAA5-4769-87FC-61D5F6A79EFF}" dt="2026-01-02T07:52:19.617" v="1171" actId="478"/>
          <ac:spMkLst>
            <pc:docMk/>
            <pc:sldMk cId="0" sldId="271"/>
            <ac:spMk id="38" creationId="{71608AE6-DE94-B42F-02C6-C6C8BF729490}"/>
          </ac:spMkLst>
        </pc:spChg>
        <pc:spChg chg="add del mod">
          <ac:chgData name="佳美 陈" userId="c75d1f4754384ae0" providerId="LiveId" clId="{4F7CAC58-FAA5-4769-87FC-61D5F6A79EFF}" dt="2026-01-01T10:22:55.494" v="1034" actId="478"/>
          <ac:spMkLst>
            <pc:docMk/>
            <pc:sldMk cId="0" sldId="271"/>
            <ac:spMk id="39" creationId="{1E837E1B-254C-975C-20E1-67DED316B693}"/>
          </ac:spMkLst>
        </pc:spChg>
        <pc:spChg chg="add del mod">
          <ac:chgData name="佳美 陈" userId="c75d1f4754384ae0" providerId="LiveId" clId="{4F7CAC58-FAA5-4769-87FC-61D5F6A79EFF}" dt="2026-01-02T07:52:19.617" v="1171" actId="478"/>
          <ac:spMkLst>
            <pc:docMk/>
            <pc:sldMk cId="0" sldId="271"/>
            <ac:spMk id="40" creationId="{51038744-167C-2DB4-738A-E07DEF0A68B0}"/>
          </ac:spMkLst>
        </pc:spChg>
        <pc:spChg chg="mod">
          <ac:chgData name="佳美 陈" userId="c75d1f4754384ae0" providerId="LiveId" clId="{4F7CAC58-FAA5-4769-87FC-61D5F6A79EFF}" dt="2026-01-02T07:52:36.057" v="1180"/>
          <ac:spMkLst>
            <pc:docMk/>
            <pc:sldMk cId="0" sldId="271"/>
            <ac:spMk id="42" creationId="{A33E9D77-E3EE-F1E0-AA77-66B2BD2692AF}"/>
          </ac:spMkLst>
        </pc:spChg>
        <pc:spChg chg="mod">
          <ac:chgData name="佳美 陈" userId="c75d1f4754384ae0" providerId="LiveId" clId="{4F7CAC58-FAA5-4769-87FC-61D5F6A79EFF}" dt="2026-01-02T07:52:36.057" v="1180"/>
          <ac:spMkLst>
            <pc:docMk/>
            <pc:sldMk cId="0" sldId="271"/>
            <ac:spMk id="43" creationId="{933D0E06-362D-8738-D94F-EB1BAF1E213A}"/>
          </ac:spMkLst>
        </pc:spChg>
        <pc:spChg chg="mod">
          <ac:chgData name="佳美 陈" userId="c75d1f4754384ae0" providerId="LiveId" clId="{4F7CAC58-FAA5-4769-87FC-61D5F6A79EFF}" dt="2026-01-02T07:52:36.057" v="1180"/>
          <ac:spMkLst>
            <pc:docMk/>
            <pc:sldMk cId="0" sldId="271"/>
            <ac:spMk id="44" creationId="{00C6CBA9-A489-21D1-8481-42EA2AF9A511}"/>
          </ac:spMkLst>
        </pc:spChg>
        <pc:spChg chg="mod">
          <ac:chgData name="佳美 陈" userId="c75d1f4754384ae0" providerId="LiveId" clId="{4F7CAC58-FAA5-4769-87FC-61D5F6A79EFF}" dt="2026-01-02T07:52:36.057" v="1180"/>
          <ac:spMkLst>
            <pc:docMk/>
            <pc:sldMk cId="0" sldId="271"/>
            <ac:spMk id="45" creationId="{DDE55091-F4E2-70C5-FC40-95E2D962E3EC}"/>
          </ac:spMkLst>
        </pc:spChg>
        <pc:spChg chg="mod">
          <ac:chgData name="佳美 陈" userId="c75d1f4754384ae0" providerId="LiveId" clId="{4F7CAC58-FAA5-4769-87FC-61D5F6A79EFF}" dt="2026-01-02T07:52:36.057" v="1180"/>
          <ac:spMkLst>
            <pc:docMk/>
            <pc:sldMk cId="0" sldId="271"/>
            <ac:spMk id="46" creationId="{C78AC65C-4558-BDBA-D8B3-55CD89E81807}"/>
          </ac:spMkLst>
        </pc:spChg>
        <pc:spChg chg="mod">
          <ac:chgData name="佳美 陈" userId="c75d1f4754384ae0" providerId="LiveId" clId="{4F7CAC58-FAA5-4769-87FC-61D5F6A79EFF}" dt="2026-01-03T13:21:14.626" v="2709" actId="20577"/>
          <ac:spMkLst>
            <pc:docMk/>
            <pc:sldMk cId="0" sldId="271"/>
            <ac:spMk id="47" creationId="{899491EA-E5A6-A32E-A5C9-2235C66AA311}"/>
          </ac:spMkLst>
        </pc:spChg>
        <pc:spChg chg="mod">
          <ac:chgData name="佳美 陈" userId="c75d1f4754384ae0" providerId="LiveId" clId="{4F7CAC58-FAA5-4769-87FC-61D5F6A79EFF}" dt="2026-01-02T07:52:36.057" v="1180"/>
          <ac:spMkLst>
            <pc:docMk/>
            <pc:sldMk cId="0" sldId="271"/>
            <ac:spMk id="48" creationId="{ADE48A41-66CD-6D6C-404C-C896C1252758}"/>
          </ac:spMkLst>
        </pc:spChg>
        <pc:spChg chg="mod">
          <ac:chgData name="佳美 陈" userId="c75d1f4754384ae0" providerId="LiveId" clId="{4F7CAC58-FAA5-4769-87FC-61D5F6A79EFF}" dt="2026-01-02T07:52:36.057" v="1180"/>
          <ac:spMkLst>
            <pc:docMk/>
            <pc:sldMk cId="0" sldId="271"/>
            <ac:spMk id="49" creationId="{F1C0F32A-81B5-C2AF-2412-73D5A3CD3A94}"/>
          </ac:spMkLst>
        </pc:spChg>
        <pc:spChg chg="mod">
          <ac:chgData name="佳美 陈" userId="c75d1f4754384ae0" providerId="LiveId" clId="{4F7CAC58-FAA5-4769-87FC-61D5F6A79EFF}" dt="2026-01-02T07:52:36.057" v="1180"/>
          <ac:spMkLst>
            <pc:docMk/>
            <pc:sldMk cId="0" sldId="271"/>
            <ac:spMk id="50" creationId="{94E657A6-4BEE-B6E6-6E99-E7852B0E7915}"/>
          </ac:spMkLst>
        </pc:spChg>
        <pc:spChg chg="mod">
          <ac:chgData name="佳美 陈" userId="c75d1f4754384ae0" providerId="LiveId" clId="{4F7CAC58-FAA5-4769-87FC-61D5F6A79EFF}" dt="2026-01-02T07:52:36.057" v="1180"/>
          <ac:spMkLst>
            <pc:docMk/>
            <pc:sldMk cId="0" sldId="271"/>
            <ac:spMk id="51" creationId="{5F7298DE-515D-455B-B267-ECD998C9A975}"/>
          </ac:spMkLst>
        </pc:spChg>
        <pc:grpChg chg="del">
          <ac:chgData name="佳美 陈" userId="c75d1f4754384ae0" providerId="LiveId" clId="{4F7CAC58-FAA5-4769-87FC-61D5F6A79EFF}" dt="2026-01-01T10:16:20.303" v="771" actId="478"/>
          <ac:grpSpMkLst>
            <pc:docMk/>
            <pc:sldMk cId="0" sldId="271"/>
            <ac:grpSpMk id="7" creationId="{00000000-0000-0000-0000-000000000000}"/>
          </ac:grpSpMkLst>
        </pc:grpChg>
        <pc:grpChg chg="del">
          <ac:chgData name="佳美 陈" userId="c75d1f4754384ae0" providerId="LiveId" clId="{4F7CAC58-FAA5-4769-87FC-61D5F6A79EFF}" dt="2026-01-02T10:08:45.944" v="1731" actId="478"/>
          <ac:grpSpMkLst>
            <pc:docMk/>
            <pc:sldMk cId="0" sldId="271"/>
            <ac:grpSpMk id="23" creationId="{00000000-0000-0000-0000-000000000000}"/>
          </ac:grpSpMkLst>
        </pc:grpChg>
        <pc:grpChg chg="add del mod">
          <ac:chgData name="佳美 陈" userId="c75d1f4754384ae0" providerId="LiveId" clId="{4F7CAC58-FAA5-4769-87FC-61D5F6A79EFF}" dt="2026-01-02T07:52:19.617" v="1171" actId="478"/>
          <ac:grpSpMkLst>
            <pc:docMk/>
            <pc:sldMk cId="0" sldId="271"/>
            <ac:grpSpMk id="28" creationId="{0CECD424-32A3-4B93-EC8C-CFD880649DB7}"/>
          </ac:grpSpMkLst>
        </pc:grpChg>
        <pc:grpChg chg="add mod">
          <ac:chgData name="佳美 陈" userId="c75d1f4754384ae0" providerId="LiveId" clId="{4F7CAC58-FAA5-4769-87FC-61D5F6A79EFF}" dt="2026-01-02T07:52:36.057" v="1180"/>
          <ac:grpSpMkLst>
            <pc:docMk/>
            <pc:sldMk cId="0" sldId="271"/>
            <ac:grpSpMk id="39" creationId="{0EBDFF9C-8E8F-4719-7798-4EADE5ECE3B6}"/>
          </ac:grpSpMkLst>
        </pc:grpChg>
        <pc:grpChg chg="mod">
          <ac:chgData name="佳美 陈" userId="c75d1f4754384ae0" providerId="LiveId" clId="{4F7CAC58-FAA5-4769-87FC-61D5F6A79EFF}" dt="2026-01-02T07:52:36.057" v="1180"/>
          <ac:grpSpMkLst>
            <pc:docMk/>
            <pc:sldMk cId="0" sldId="271"/>
            <ac:grpSpMk id="41" creationId="{45A803F9-99AB-02BB-71A3-780213A7DA6E}"/>
          </ac:grpSpMkLst>
        </pc:grpChg>
      </pc:sldChg>
      <pc:sldChg chg="add del">
        <pc:chgData name="佳美 陈" userId="c75d1f4754384ae0" providerId="LiveId" clId="{4F7CAC58-FAA5-4769-87FC-61D5F6A79EFF}" dt="2026-01-01T10:16:51.895" v="774"/>
        <pc:sldMkLst>
          <pc:docMk/>
          <pc:sldMk cId="2494720628" sldId="272"/>
        </pc:sldMkLst>
      </pc:sldChg>
      <pc:sldChg chg="addSp delSp modSp add mod modTransition modAnim">
        <pc:chgData name="佳美 陈" userId="c75d1f4754384ae0" providerId="LiveId" clId="{4F7CAC58-FAA5-4769-87FC-61D5F6A79EFF}" dt="2026-01-04T14:15:30.254" v="3011"/>
        <pc:sldMkLst>
          <pc:docMk/>
          <pc:sldMk cId="2791298936" sldId="272"/>
        </pc:sldMkLst>
        <pc:spChg chg="mod">
          <ac:chgData name="佳美 陈" userId="c75d1f4754384ae0" providerId="LiveId" clId="{4F7CAC58-FAA5-4769-87FC-61D5F6A79EFF}" dt="2026-01-03T13:30:21.578" v="2811" actId="1076"/>
          <ac:spMkLst>
            <pc:docMk/>
            <pc:sldMk cId="2791298936" sldId="272"/>
            <ac:spMk id="15" creationId="{00000000-0000-0000-0000-000000000000}"/>
          </ac:spMkLst>
        </pc:spChg>
        <pc:spChg chg="add del mod">
          <ac:chgData name="佳美 陈" userId="c75d1f4754384ae0" providerId="LiveId" clId="{4F7CAC58-FAA5-4769-87FC-61D5F6A79EFF}" dt="2026-01-03T13:41:56.483" v="2889" actId="21"/>
          <ac:spMkLst>
            <pc:docMk/>
            <pc:sldMk cId="2791298936" sldId="272"/>
            <ac:spMk id="25" creationId="{E082AF21-C5D7-EB5E-85C1-F7E8C505B3C6}"/>
          </ac:spMkLst>
        </pc:spChg>
        <pc:spChg chg="add mod">
          <ac:chgData name="佳美 陈" userId="c75d1f4754384ae0" providerId="LiveId" clId="{4F7CAC58-FAA5-4769-87FC-61D5F6A79EFF}" dt="2026-01-03T13:38:57.471" v="2843" actId="1076"/>
          <ac:spMkLst>
            <pc:docMk/>
            <pc:sldMk cId="2791298936" sldId="272"/>
            <ac:spMk id="35" creationId="{0359486E-9B18-2C25-A829-7BF158AA4975}"/>
          </ac:spMkLst>
        </pc:spChg>
        <pc:spChg chg="add mod">
          <ac:chgData name="佳美 陈" userId="c75d1f4754384ae0" providerId="LiveId" clId="{4F7CAC58-FAA5-4769-87FC-61D5F6A79EFF}" dt="2026-01-03T13:39:18.527" v="2851" actId="1076"/>
          <ac:spMkLst>
            <pc:docMk/>
            <pc:sldMk cId="2791298936" sldId="272"/>
            <ac:spMk id="36" creationId="{3F9A5008-3F7F-7758-7048-1202844020CE}"/>
          </ac:spMkLst>
        </pc:spChg>
        <pc:spChg chg="add mod">
          <ac:chgData name="佳美 陈" userId="c75d1f4754384ae0" providerId="LiveId" clId="{4F7CAC58-FAA5-4769-87FC-61D5F6A79EFF}" dt="2026-01-03T13:41:34.232" v="2880"/>
          <ac:spMkLst>
            <pc:docMk/>
            <pc:sldMk cId="2791298936" sldId="272"/>
            <ac:spMk id="37" creationId="{16461131-D12E-46F9-E006-58057FF7AEAA}"/>
          </ac:spMkLst>
        </pc:spChg>
        <pc:spChg chg="add mod">
          <ac:chgData name="佳美 陈" userId="c75d1f4754384ae0" providerId="LiveId" clId="{4F7CAC58-FAA5-4769-87FC-61D5F6A79EFF}" dt="2026-01-03T13:41:54.773" v="2888" actId="1076"/>
          <ac:spMkLst>
            <pc:docMk/>
            <pc:sldMk cId="2791298936" sldId="272"/>
            <ac:spMk id="38" creationId="{CB2110FF-24E4-36E6-FA96-94CCECAFFEC5}"/>
          </ac:spMkLst>
        </pc:spChg>
        <pc:spChg chg="mod">
          <ac:chgData name="佳美 陈" userId="c75d1f4754384ae0" providerId="LiveId" clId="{4F7CAC58-FAA5-4769-87FC-61D5F6A79EFF}" dt="2026-01-03T13:21:02.176" v="2706" actId="20577"/>
          <ac:spMkLst>
            <pc:docMk/>
            <pc:sldMk cId="2791298936" sldId="272"/>
            <ac:spMk id="54" creationId="{29C2B102-D4F5-29BB-E253-10ACA844AFD7}"/>
          </ac:spMkLst>
        </pc:spChg>
        <pc:grpChg chg="mod">
          <ac:chgData name="佳美 陈" userId="c75d1f4754384ae0" providerId="LiveId" clId="{4F7CAC58-FAA5-4769-87FC-61D5F6A79EFF}" dt="2026-01-03T13:30:21.248" v="2810" actId="1076"/>
          <ac:grpSpMkLst>
            <pc:docMk/>
            <pc:sldMk cId="2791298936" sldId="272"/>
            <ac:grpSpMk id="16" creationId="{00000000-0000-0000-0000-000000000000}"/>
          </ac:grpSpMkLst>
        </pc:grpChg>
        <pc:grpChg chg="del">
          <ac:chgData name="佳美 陈" userId="c75d1f4754384ae0" providerId="LiveId" clId="{4F7CAC58-FAA5-4769-87FC-61D5F6A79EFF}" dt="2026-01-03T13:30:07.642" v="2806" actId="478"/>
          <ac:grpSpMkLst>
            <pc:docMk/>
            <pc:sldMk cId="2791298936" sldId="272"/>
            <ac:grpSpMk id="29" creationId="{00000000-0000-0000-0000-000000000000}"/>
          </ac:grpSpMkLst>
        </pc:grpChg>
        <pc:grpChg chg="mod">
          <ac:chgData name="佳美 陈" userId="c75d1f4754384ae0" providerId="LiveId" clId="{4F7CAC58-FAA5-4769-87FC-61D5F6A79EFF}" dt="2026-01-03T13:30:09.988" v="2807" actId="1076"/>
          <ac:grpSpMkLst>
            <pc:docMk/>
            <pc:sldMk cId="2791298936" sldId="272"/>
            <ac:grpSpMk id="32" creationId="{00000000-0000-0000-0000-000000000000}"/>
          </ac:grpSpMkLst>
        </pc:grpChg>
        <pc:picChg chg="add mod">
          <ac:chgData name="佳美 陈" userId="c75d1f4754384ae0" providerId="LiveId" clId="{4F7CAC58-FAA5-4769-87FC-61D5F6A79EFF}" dt="2026-01-03T13:30:48.816" v="2819" actId="1076"/>
          <ac:picMkLst>
            <pc:docMk/>
            <pc:sldMk cId="2791298936" sldId="272"/>
            <ac:picMk id="4" creationId="{C63F48D0-6CCD-8A38-0F92-9C6475C25C9D}"/>
          </ac:picMkLst>
        </pc:picChg>
        <pc:picChg chg="add mod">
          <ac:chgData name="佳美 陈" userId="c75d1f4754384ae0" providerId="LiveId" clId="{4F7CAC58-FAA5-4769-87FC-61D5F6A79EFF}" dt="2026-01-03T13:42:13.427" v="2892" actId="1076"/>
          <ac:picMkLst>
            <pc:docMk/>
            <pc:sldMk cId="2791298936" sldId="272"/>
            <ac:picMk id="6" creationId="{30CB6B12-50F2-77CA-ADBE-06359680F4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FD8F7-7765-46C1-9570-0E1747BF5951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7AA81-BC44-4AF3-96A2-FA0E1BEB35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52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AA81-BC44-4AF3-96A2-FA0E1BEB35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3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AA81-BC44-4AF3-96A2-FA0E1BEB35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154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7AA81-BC44-4AF3-96A2-FA0E1BEB35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373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6.svg"/><Relationship Id="rId4" Type="http://schemas.openxmlformats.org/officeDocument/2006/relationships/image" Target="../media/image8.sv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5.png"/><Relationship Id="rId10" Type="http://schemas.openxmlformats.org/officeDocument/2006/relationships/image" Target="../media/image2.svg"/><Relationship Id="rId4" Type="http://schemas.openxmlformats.org/officeDocument/2006/relationships/image" Target="../media/image12.svg"/><Relationship Id="rId9" Type="http://schemas.openxmlformats.org/officeDocument/2006/relationships/image" Target="../media/image1.png"/><Relationship Id="rId1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svg"/><Relationship Id="rId7" Type="http://schemas.openxmlformats.org/officeDocument/2006/relationships/image" Target="../media/image10.svg"/><Relationship Id="rId12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12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10.sv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25.png"/><Relationship Id="rId12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.png"/><Relationship Id="rId5" Type="http://schemas.openxmlformats.org/officeDocument/2006/relationships/image" Target="../media/image10.svg"/><Relationship Id="rId10" Type="http://schemas.openxmlformats.org/officeDocument/2006/relationships/image" Target="../media/image6.sv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.svg"/><Relationship Id="rId5" Type="http://schemas.openxmlformats.org/officeDocument/2006/relationships/image" Target="../media/image10.sv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.pn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0" Type="http://schemas.openxmlformats.org/officeDocument/2006/relationships/image" Target="../media/image10.svg"/><Relationship Id="rId4" Type="http://schemas.openxmlformats.org/officeDocument/2006/relationships/image" Target="../media/image30.svg"/><Relationship Id="rId9" Type="http://schemas.openxmlformats.org/officeDocument/2006/relationships/image" Target="../media/image9.png"/><Relationship Id="rId1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70671">
            <a:off x="5942669" y="7088632"/>
            <a:ext cx="8335260" cy="8552639"/>
          </a:xfrm>
          <a:custGeom>
            <a:avLst/>
            <a:gdLst/>
            <a:ahLst/>
            <a:cxnLst/>
            <a:rect l="l" t="t" r="r" b="b"/>
            <a:pathLst>
              <a:path w="8335260" h="8552639">
                <a:moveTo>
                  <a:pt x="0" y="0"/>
                </a:moveTo>
                <a:lnTo>
                  <a:pt x="8335259" y="0"/>
                </a:lnTo>
                <a:lnTo>
                  <a:pt x="8335259" y="8552639"/>
                </a:lnTo>
                <a:lnTo>
                  <a:pt x="0" y="8552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36543" y="6262837"/>
            <a:ext cx="3323066" cy="599057"/>
            <a:chOff x="0" y="0"/>
            <a:chExt cx="450873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8736" cy="812800"/>
            </a:xfrm>
            <a:custGeom>
              <a:avLst/>
              <a:gdLst/>
              <a:ahLst/>
              <a:cxnLst/>
              <a:rect l="l" t="t" r="r" b="b"/>
              <a:pathLst>
                <a:path w="4508736" h="812800">
                  <a:moveTo>
                    <a:pt x="232975" y="0"/>
                  </a:moveTo>
                  <a:lnTo>
                    <a:pt x="4275760" y="0"/>
                  </a:lnTo>
                  <a:cubicBezTo>
                    <a:pt x="4337549" y="0"/>
                    <a:pt x="4396808" y="24546"/>
                    <a:pt x="4440499" y="68237"/>
                  </a:cubicBezTo>
                  <a:cubicBezTo>
                    <a:pt x="4484190" y="111928"/>
                    <a:pt x="4508736" y="171186"/>
                    <a:pt x="4508736" y="232975"/>
                  </a:cubicBezTo>
                  <a:lnTo>
                    <a:pt x="4508736" y="579825"/>
                  </a:lnTo>
                  <a:cubicBezTo>
                    <a:pt x="4508736" y="641614"/>
                    <a:pt x="4484190" y="700872"/>
                    <a:pt x="4440499" y="744563"/>
                  </a:cubicBezTo>
                  <a:cubicBezTo>
                    <a:pt x="4396808" y="788254"/>
                    <a:pt x="4337549" y="812800"/>
                    <a:pt x="4275760" y="812800"/>
                  </a:cubicBezTo>
                  <a:lnTo>
                    <a:pt x="232975" y="812800"/>
                  </a:lnTo>
                  <a:cubicBezTo>
                    <a:pt x="171186" y="812800"/>
                    <a:pt x="111928" y="788254"/>
                    <a:pt x="68237" y="744563"/>
                  </a:cubicBezTo>
                  <a:cubicBezTo>
                    <a:pt x="24546" y="700872"/>
                    <a:pt x="0" y="641614"/>
                    <a:pt x="0" y="579825"/>
                  </a:cubicBezTo>
                  <a:lnTo>
                    <a:pt x="0" y="232975"/>
                  </a:lnTo>
                  <a:cubicBezTo>
                    <a:pt x="0" y="171186"/>
                    <a:pt x="24546" y="111928"/>
                    <a:pt x="68237" y="68237"/>
                  </a:cubicBezTo>
                  <a:cubicBezTo>
                    <a:pt x="111928" y="24546"/>
                    <a:pt x="171186" y="0"/>
                    <a:pt x="232975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0873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20368" y="6399622"/>
            <a:ext cx="305550" cy="325486"/>
          </a:xfrm>
          <a:custGeom>
            <a:avLst/>
            <a:gdLst/>
            <a:ahLst/>
            <a:cxnLst/>
            <a:rect l="l" t="t" r="r" b="b"/>
            <a:pathLst>
              <a:path w="305550" h="325486">
                <a:moveTo>
                  <a:pt x="0" y="0"/>
                </a:moveTo>
                <a:lnTo>
                  <a:pt x="305550" y="0"/>
                </a:lnTo>
                <a:lnTo>
                  <a:pt x="305550" y="325486"/>
                </a:lnTo>
                <a:lnTo>
                  <a:pt x="0" y="325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36543" y="2702860"/>
            <a:ext cx="12504247" cy="1023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91"/>
              </a:lnSpc>
            </a:pPr>
            <a:r>
              <a:rPr lang="zh-CN" altLang="en-US" sz="3600" b="1" dirty="0">
                <a:solidFill>
                  <a:srgbClr val="1E1E1E"/>
                </a:solidFill>
                <a:latin typeface="思源黑体 2 Medium"/>
                <a:ea typeface="思源黑体 2 Medium"/>
                <a:cs typeface="思源黑体 2 Medium"/>
                <a:sym typeface="思源黑体 2 Medium"/>
              </a:rPr>
              <a:t>（虚拟化 </a:t>
            </a:r>
            <a:r>
              <a:rPr lang="en-US" altLang="zh-CN" sz="3600" b="1" dirty="0">
                <a:solidFill>
                  <a:srgbClr val="1E1E1E"/>
                </a:solidFill>
                <a:latin typeface="思源黑体 2 Medium"/>
                <a:ea typeface="思源黑体 2 Medium"/>
                <a:cs typeface="思源黑体 2 Medium"/>
                <a:sym typeface="思源黑体 2 Medium"/>
              </a:rPr>
              <a:t>vs </a:t>
            </a:r>
            <a:r>
              <a:rPr lang="zh-CN" altLang="en-US" sz="3600" b="1" dirty="0">
                <a:solidFill>
                  <a:srgbClr val="1E1E1E"/>
                </a:solidFill>
                <a:latin typeface="思源黑体 2 Medium"/>
                <a:ea typeface="思源黑体 2 Medium"/>
                <a:cs typeface="思源黑体 2 Medium"/>
                <a:sym typeface="思源黑体 2 Medium"/>
              </a:rPr>
              <a:t>容器）同一应用的性能与隔离边界对比实验</a:t>
            </a:r>
            <a:endParaRPr lang="en-US" sz="3600" b="1" dirty="0">
              <a:solidFill>
                <a:srgbClr val="1E1E1E"/>
              </a:solidFill>
              <a:latin typeface="思源黑体 2 Medium"/>
              <a:ea typeface="思源黑体 2 Medium"/>
              <a:cs typeface="思源黑体 2 Medium"/>
              <a:sym typeface="思源黑体 2 Medium"/>
            </a:endParaRPr>
          </a:p>
        </p:txBody>
      </p:sp>
      <p:sp>
        <p:nvSpPr>
          <p:cNvPr id="14" name="Freeform 14"/>
          <p:cNvSpPr/>
          <p:nvPr/>
        </p:nvSpPr>
        <p:spPr>
          <a:xfrm rot="10009470">
            <a:off x="12402503" y="1788975"/>
            <a:ext cx="9026361" cy="9261764"/>
          </a:xfrm>
          <a:custGeom>
            <a:avLst/>
            <a:gdLst/>
            <a:ahLst/>
            <a:cxnLst/>
            <a:rect l="l" t="t" r="r" b="b"/>
            <a:pathLst>
              <a:path w="9026361" h="9261764">
                <a:moveTo>
                  <a:pt x="0" y="0"/>
                </a:moveTo>
                <a:lnTo>
                  <a:pt x="9026361" y="0"/>
                </a:lnTo>
                <a:lnTo>
                  <a:pt x="9026361" y="9261764"/>
                </a:lnTo>
                <a:lnTo>
                  <a:pt x="0" y="9261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36543" y="3776612"/>
            <a:ext cx="12504247" cy="179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29"/>
              </a:lnSpc>
            </a:pPr>
            <a:r>
              <a:rPr lang="zh-CN" altLang="en-US" sz="10956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期末</a:t>
            </a:r>
            <a:r>
              <a:rPr lang="en-US" sz="10956" b="1" dirty="0" err="1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答辩</a:t>
            </a:r>
            <a:endParaRPr lang="en-US" sz="10956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68793" y="6346602"/>
            <a:ext cx="2409840" cy="36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2219" b="1" dirty="0" err="1">
                <a:solidFill>
                  <a:srgbClr val="FFFFFF"/>
                </a:solidFill>
                <a:latin typeface="思源黑体 2 Medium"/>
                <a:ea typeface="思源黑体 2 Medium"/>
                <a:cs typeface="思源黑体 2 Medium"/>
                <a:sym typeface="思源黑体 2 Medium"/>
              </a:rPr>
              <a:t>答辩学生</a:t>
            </a:r>
            <a:r>
              <a:rPr lang="en-US" sz="2219" b="1" dirty="0">
                <a:solidFill>
                  <a:srgbClr val="FFFFFF"/>
                </a:solidFill>
                <a:latin typeface="思源黑体 2 Medium"/>
                <a:ea typeface="思源黑体 2 Medium"/>
                <a:cs typeface="思源黑体 2 Medium"/>
                <a:sym typeface="思源黑体 2 Medium"/>
              </a:rPr>
              <a:t>：</a:t>
            </a:r>
            <a:r>
              <a:rPr lang="zh-CN" altLang="en-US" sz="2219" b="1" dirty="0">
                <a:solidFill>
                  <a:srgbClr val="FFFFFF"/>
                </a:solidFill>
                <a:latin typeface="思源黑体 2 Medium"/>
                <a:ea typeface="思源黑体 2 Medium"/>
                <a:cs typeface="思源黑体 2 Medium"/>
                <a:sym typeface="思源黑体 2 Medium"/>
              </a:rPr>
              <a:t>黄夏梓</a:t>
            </a:r>
            <a:endParaRPr lang="en-US" sz="2219" b="1" dirty="0">
              <a:solidFill>
                <a:srgbClr val="FFFFFF"/>
              </a:solidFill>
              <a:latin typeface="思源黑体 2 Medium"/>
              <a:ea typeface="思源黑体 2 Medium"/>
              <a:cs typeface="思源黑体 2 Medium"/>
              <a:sym typeface="思源黑体 2 Medium"/>
            </a:endParaRPr>
          </a:p>
        </p:txBody>
      </p:sp>
      <p:sp>
        <p:nvSpPr>
          <p:cNvPr id="17" name="Freeform 17"/>
          <p:cNvSpPr/>
          <p:nvPr/>
        </p:nvSpPr>
        <p:spPr>
          <a:xfrm rot="-9039306">
            <a:off x="-6297775" y="6637198"/>
            <a:ext cx="8335260" cy="8552639"/>
          </a:xfrm>
          <a:custGeom>
            <a:avLst/>
            <a:gdLst/>
            <a:ahLst/>
            <a:cxnLst/>
            <a:rect l="l" t="t" r="r" b="b"/>
            <a:pathLst>
              <a:path w="8335260" h="8552639">
                <a:moveTo>
                  <a:pt x="0" y="0"/>
                </a:moveTo>
                <a:lnTo>
                  <a:pt x="8335260" y="0"/>
                </a:lnTo>
                <a:lnTo>
                  <a:pt x="8335260" y="8552639"/>
                </a:lnTo>
                <a:lnTo>
                  <a:pt x="0" y="8552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36543" y="8814518"/>
            <a:ext cx="4247486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altLang="zh-CN" sz="2000" spc="196" dirty="0">
                <a:solidFill>
                  <a:srgbClr val="1E1E1E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23</a:t>
            </a:r>
            <a:r>
              <a:rPr lang="zh-CN" altLang="en-US" sz="2000" spc="196" dirty="0">
                <a:solidFill>
                  <a:srgbClr val="1E1E1E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数据科学与大数据技术</a:t>
            </a:r>
            <a:endParaRPr lang="en-US" sz="2000" spc="196" dirty="0">
              <a:solidFill>
                <a:srgbClr val="1E1E1E"/>
              </a:solidFill>
              <a:latin typeface="思源黑体 1"/>
              <a:ea typeface="思源黑体 1"/>
              <a:cs typeface="思源黑体 1"/>
              <a:sym typeface="思源黑体 1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5348265" y="6398555"/>
            <a:ext cx="305550" cy="325486"/>
          </a:xfrm>
          <a:custGeom>
            <a:avLst/>
            <a:gdLst/>
            <a:ahLst/>
            <a:cxnLst/>
            <a:rect l="l" t="t" r="r" b="b"/>
            <a:pathLst>
              <a:path w="305550" h="325486">
                <a:moveTo>
                  <a:pt x="0" y="0"/>
                </a:moveTo>
                <a:lnTo>
                  <a:pt x="305550" y="0"/>
                </a:lnTo>
                <a:lnTo>
                  <a:pt x="305550" y="325486"/>
                </a:lnTo>
                <a:lnTo>
                  <a:pt x="0" y="325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625AAC49-18FE-506F-5264-92FA17F68F10}"/>
              </a:ext>
            </a:extLst>
          </p:cNvPr>
          <p:cNvSpPr/>
          <p:nvPr/>
        </p:nvSpPr>
        <p:spPr>
          <a:xfrm>
            <a:off x="16674134" y="489822"/>
            <a:ext cx="455951" cy="463536"/>
          </a:xfrm>
          <a:custGeom>
            <a:avLst/>
            <a:gdLst/>
            <a:ahLst/>
            <a:cxnLst/>
            <a:rect l="l" t="t" r="r" b="b"/>
            <a:pathLst>
              <a:path w="455951" h="463536">
                <a:moveTo>
                  <a:pt x="0" y="0"/>
                </a:moveTo>
                <a:lnTo>
                  <a:pt x="455951" y="0"/>
                </a:lnTo>
                <a:lnTo>
                  <a:pt x="455951" y="463536"/>
                </a:lnTo>
                <a:lnTo>
                  <a:pt x="0" y="463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88BEEFE-5B38-7DAB-B437-EB4D48C45597}"/>
              </a:ext>
            </a:extLst>
          </p:cNvPr>
          <p:cNvGrpSpPr/>
          <p:nvPr/>
        </p:nvGrpSpPr>
        <p:grpSpPr>
          <a:xfrm>
            <a:off x="0" y="388200"/>
            <a:ext cx="18288000" cy="659550"/>
            <a:chOff x="0" y="388200"/>
            <a:chExt cx="18288000" cy="659550"/>
          </a:xfrm>
        </p:grpSpPr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ACE9B698-64CB-0BFE-FA8D-754000EA6882}"/>
                </a:ext>
              </a:extLst>
            </p:cNvPr>
            <p:cNvGrpSpPr/>
            <p:nvPr/>
          </p:nvGrpSpPr>
          <p:grpSpPr>
            <a:xfrm>
              <a:off x="0" y="388200"/>
              <a:ext cx="18288000" cy="659550"/>
              <a:chOff x="0" y="0"/>
              <a:chExt cx="24813158" cy="894877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F40DD3D8-8B95-2E56-87AE-46774A3BB7BF}"/>
                  </a:ext>
                </a:extLst>
              </p:cNvPr>
              <p:cNvSpPr/>
              <p:nvPr/>
            </p:nvSpPr>
            <p:spPr>
              <a:xfrm>
                <a:off x="0" y="0"/>
                <a:ext cx="24813158" cy="894877"/>
              </a:xfrm>
              <a:custGeom>
                <a:avLst/>
                <a:gdLst/>
                <a:ahLst/>
                <a:cxnLst/>
                <a:rect l="l" t="t" r="r" b="b"/>
                <a:pathLst>
                  <a:path w="24813158" h="894877">
                    <a:moveTo>
                      <a:pt x="0" y="0"/>
                    </a:moveTo>
                    <a:lnTo>
                      <a:pt x="24813158" y="0"/>
                    </a:lnTo>
                    <a:lnTo>
                      <a:pt x="24813158" y="894877"/>
                    </a:lnTo>
                    <a:lnTo>
                      <a:pt x="0" y="894877"/>
                    </a:lnTo>
                    <a:close/>
                  </a:path>
                </a:pathLst>
              </a:custGeom>
              <a:solidFill>
                <a:srgbClr val="1F367F">
                  <a:alpha val="12941"/>
                </a:srgbClr>
              </a:solidFill>
            </p:spPr>
          </p:sp>
          <p:sp>
            <p:nvSpPr>
              <p:cNvPr id="30" name="TextBox 30">
                <a:extLst>
                  <a:ext uri="{FF2B5EF4-FFF2-40B4-BE49-F238E27FC236}">
                    <a16:creationId xmlns:a16="http://schemas.microsoft.com/office/drawing/2014/main" id="{510FCE76-6913-1992-78FF-4289827A49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13158" cy="942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1"/>
                  </a:lnSpc>
                </a:pPr>
                <a:endParaRPr/>
              </a:p>
            </p:txBody>
          </p:sp>
        </p:grp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9F220958-08F4-37A7-03D3-D4648E99DD6B}"/>
                </a:ext>
              </a:extLst>
            </p:cNvPr>
            <p:cNvSpPr/>
            <p:nvPr/>
          </p:nvSpPr>
          <p:spPr>
            <a:xfrm>
              <a:off x="15983546" y="498563"/>
              <a:ext cx="412802" cy="446053"/>
            </a:xfrm>
            <a:custGeom>
              <a:avLst/>
              <a:gdLst/>
              <a:ahLst/>
              <a:cxnLst/>
              <a:rect l="l" t="t" r="r" b="b"/>
              <a:pathLst>
                <a:path w="412802" h="446053">
                  <a:moveTo>
                    <a:pt x="0" y="0"/>
                  </a:moveTo>
                  <a:lnTo>
                    <a:pt x="412801" y="0"/>
                  </a:lnTo>
                  <a:lnTo>
                    <a:pt x="412801" y="446053"/>
                  </a:lnTo>
                  <a:lnTo>
                    <a:pt x="0" y="44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516455B3-DAE4-402D-7B9A-62397C371D91}"/>
                </a:ext>
              </a:extLst>
            </p:cNvPr>
            <p:cNvSpPr/>
            <p:nvPr/>
          </p:nvSpPr>
          <p:spPr>
            <a:xfrm>
              <a:off x="15242544" y="489982"/>
              <a:ext cx="463216" cy="463216"/>
            </a:xfrm>
            <a:custGeom>
              <a:avLst/>
              <a:gdLst/>
              <a:ahLst/>
              <a:cxnLst/>
              <a:rect l="l" t="t" r="r" b="b"/>
              <a:pathLst>
                <a:path w="463216" h="463216">
                  <a:moveTo>
                    <a:pt x="0" y="0"/>
                  </a:moveTo>
                  <a:lnTo>
                    <a:pt x="463216" y="0"/>
                  </a:lnTo>
                  <a:lnTo>
                    <a:pt x="463216" y="463216"/>
                  </a:lnTo>
                  <a:lnTo>
                    <a:pt x="0" y="463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9A67E52D-9B94-9E11-5747-03C046AC15F0}"/>
                </a:ext>
              </a:extLst>
            </p:cNvPr>
            <p:cNvSpPr txBox="1"/>
            <p:nvPr/>
          </p:nvSpPr>
          <p:spPr>
            <a:xfrm>
              <a:off x="588510" y="559666"/>
              <a:ext cx="1770758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项目背景与目标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DDD480C1-ED51-0D76-DD6C-5695776FF813}"/>
                </a:ext>
              </a:extLst>
            </p:cNvPr>
            <p:cNvSpPr txBox="1"/>
            <p:nvPr/>
          </p:nvSpPr>
          <p:spPr>
            <a:xfrm>
              <a:off x="2953642" y="559666"/>
              <a:ext cx="1770758" cy="304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关键概念与原理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F59FE9EC-C163-21CA-5CDE-5807DAE9BF0F}"/>
                </a:ext>
              </a:extLst>
            </p:cNvPr>
            <p:cNvSpPr txBox="1"/>
            <p:nvPr/>
          </p:nvSpPr>
          <p:spPr>
            <a:xfrm>
              <a:off x="5236148" y="563403"/>
              <a:ext cx="555052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架构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F29DC491-272F-8C32-8A06-6EB0B203D8ED}"/>
                </a:ext>
              </a:extLst>
            </p:cNvPr>
            <p:cNvSpPr txBox="1"/>
            <p:nvPr/>
          </p:nvSpPr>
          <p:spPr>
            <a:xfrm>
              <a:off x="6437676" y="560677"/>
              <a:ext cx="2477724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论</a:t>
              </a: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关键实现与演示点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094E3C-1A47-AFD0-5514-ACA0FA33A06B}"/>
                </a:ext>
              </a:extLst>
            </p:cNvPr>
            <p:cNvSpPr txBox="1"/>
            <p:nvPr/>
          </p:nvSpPr>
          <p:spPr>
            <a:xfrm>
              <a:off x="9274954" y="560677"/>
              <a:ext cx="1850246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验证结果与数据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39" name="TextBox 37">
              <a:extLst>
                <a:ext uri="{FF2B5EF4-FFF2-40B4-BE49-F238E27FC236}">
                  <a16:creationId xmlns:a16="http://schemas.microsoft.com/office/drawing/2014/main" id="{CA7B9BAE-245E-3091-1C59-ECF48BF3B1B8}"/>
                </a:ext>
              </a:extLst>
            </p:cNvPr>
            <p:cNvSpPr txBox="1"/>
            <p:nvPr/>
          </p:nvSpPr>
          <p:spPr>
            <a:xfrm>
              <a:off x="11731733" y="552947"/>
              <a:ext cx="137466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排错与复盘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53606" y="1412664"/>
            <a:ext cx="578078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</a:pPr>
            <a:r>
              <a:rPr lang="zh-CN" altLang="en-US" sz="5199" b="1" dirty="0">
                <a:solidFill>
                  <a:srgbClr val="100F0D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分工与贡献</a:t>
            </a:r>
            <a:endParaRPr lang="en-US" sz="5199" b="1" dirty="0">
              <a:solidFill>
                <a:srgbClr val="100F0D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3289648"/>
            <a:ext cx="8564727" cy="5677321"/>
            <a:chOff x="0" y="0"/>
            <a:chExt cx="13659301" cy="90543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59301" cy="9054436"/>
            </a:xfrm>
            <a:custGeom>
              <a:avLst/>
              <a:gdLst/>
              <a:ahLst/>
              <a:cxnLst/>
              <a:rect l="l" t="t" r="r" b="b"/>
              <a:pathLst>
                <a:path w="13659301" h="9054436">
                  <a:moveTo>
                    <a:pt x="0" y="0"/>
                  </a:moveTo>
                  <a:lnTo>
                    <a:pt x="13659301" y="0"/>
                  </a:lnTo>
                  <a:lnTo>
                    <a:pt x="13659301" y="9054436"/>
                  </a:lnTo>
                  <a:lnTo>
                    <a:pt x="0" y="9054436"/>
                  </a:lnTo>
                </a:path>
              </a:pathLst>
            </a:custGeom>
            <a:blipFill>
              <a:blip r:embed="rId2"/>
              <a:stretch>
                <a:fillRect t="-254" b="-254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920034" y="4201771"/>
            <a:ext cx="9127573" cy="3853114"/>
            <a:chOff x="0" y="0"/>
            <a:chExt cx="2162923" cy="913056"/>
          </a:xfrm>
          <a:solidFill>
            <a:schemeClr val="bg1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2923" cy="913056"/>
            </a:xfrm>
            <a:custGeom>
              <a:avLst/>
              <a:gdLst/>
              <a:ahLst/>
              <a:cxnLst/>
              <a:rect l="l" t="t" r="r" b="b"/>
              <a:pathLst>
                <a:path w="2162923" h="913056">
                  <a:moveTo>
                    <a:pt x="0" y="0"/>
                  </a:moveTo>
                  <a:lnTo>
                    <a:pt x="2162923" y="0"/>
                  </a:lnTo>
                  <a:lnTo>
                    <a:pt x="2162923" y="913056"/>
                  </a:lnTo>
                  <a:lnTo>
                    <a:pt x="0" y="91305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altLang="zh-CN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162923" cy="96068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7"/>
                </a:lnSpc>
              </a:pPr>
              <a:endParaRPr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E74DD5A-8402-23DA-0320-CAE6324F3324}"/>
              </a:ext>
            </a:extLst>
          </p:cNvPr>
          <p:cNvGrpSpPr/>
          <p:nvPr/>
        </p:nvGrpSpPr>
        <p:grpSpPr>
          <a:xfrm>
            <a:off x="0" y="388200"/>
            <a:ext cx="18288000" cy="659550"/>
            <a:chOff x="0" y="388200"/>
            <a:chExt cx="18288000" cy="659550"/>
          </a:xfrm>
        </p:grpSpPr>
        <p:grpSp>
          <p:nvGrpSpPr>
            <p:cNvPr id="33" name="Group 28">
              <a:extLst>
                <a:ext uri="{FF2B5EF4-FFF2-40B4-BE49-F238E27FC236}">
                  <a16:creationId xmlns:a16="http://schemas.microsoft.com/office/drawing/2014/main" id="{D63E5E79-57B8-B38A-F701-0164852D3AA3}"/>
                </a:ext>
              </a:extLst>
            </p:cNvPr>
            <p:cNvGrpSpPr/>
            <p:nvPr/>
          </p:nvGrpSpPr>
          <p:grpSpPr>
            <a:xfrm>
              <a:off x="0" y="388200"/>
              <a:ext cx="18288000" cy="659550"/>
              <a:chOff x="0" y="0"/>
              <a:chExt cx="24813158" cy="894877"/>
            </a:xfrm>
          </p:grpSpPr>
          <p:sp>
            <p:nvSpPr>
              <p:cNvPr id="42" name="Freeform 29">
                <a:extLst>
                  <a:ext uri="{FF2B5EF4-FFF2-40B4-BE49-F238E27FC236}">
                    <a16:creationId xmlns:a16="http://schemas.microsoft.com/office/drawing/2014/main" id="{16498CCE-85EF-FB8E-8892-EC02DBF84015}"/>
                  </a:ext>
                </a:extLst>
              </p:cNvPr>
              <p:cNvSpPr/>
              <p:nvPr/>
            </p:nvSpPr>
            <p:spPr>
              <a:xfrm>
                <a:off x="0" y="0"/>
                <a:ext cx="24813158" cy="894877"/>
              </a:xfrm>
              <a:custGeom>
                <a:avLst/>
                <a:gdLst/>
                <a:ahLst/>
                <a:cxnLst/>
                <a:rect l="l" t="t" r="r" b="b"/>
                <a:pathLst>
                  <a:path w="24813158" h="894877">
                    <a:moveTo>
                      <a:pt x="0" y="0"/>
                    </a:moveTo>
                    <a:lnTo>
                      <a:pt x="24813158" y="0"/>
                    </a:lnTo>
                    <a:lnTo>
                      <a:pt x="24813158" y="894877"/>
                    </a:lnTo>
                    <a:lnTo>
                      <a:pt x="0" y="894877"/>
                    </a:lnTo>
                    <a:close/>
                  </a:path>
                </a:pathLst>
              </a:custGeom>
              <a:solidFill>
                <a:srgbClr val="1F367F">
                  <a:alpha val="12941"/>
                </a:srgbClr>
              </a:solidFill>
            </p:spPr>
          </p:sp>
          <p:sp>
            <p:nvSpPr>
              <p:cNvPr id="43" name="TextBox 30">
                <a:extLst>
                  <a:ext uri="{FF2B5EF4-FFF2-40B4-BE49-F238E27FC236}">
                    <a16:creationId xmlns:a16="http://schemas.microsoft.com/office/drawing/2014/main" id="{AE626B29-EF47-F0C4-275F-539B580A0B1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13158" cy="942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1"/>
                  </a:lnSpc>
                </a:pPr>
                <a:endParaRPr/>
              </a:p>
            </p:txBody>
          </p:sp>
        </p:grp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5628D88-1A26-5941-18C6-0A344E874B72}"/>
                </a:ext>
              </a:extLst>
            </p:cNvPr>
            <p:cNvSpPr/>
            <p:nvPr/>
          </p:nvSpPr>
          <p:spPr>
            <a:xfrm>
              <a:off x="15983546" y="498563"/>
              <a:ext cx="412802" cy="446053"/>
            </a:xfrm>
            <a:custGeom>
              <a:avLst/>
              <a:gdLst/>
              <a:ahLst/>
              <a:cxnLst/>
              <a:rect l="l" t="t" r="r" b="b"/>
              <a:pathLst>
                <a:path w="412802" h="446053">
                  <a:moveTo>
                    <a:pt x="0" y="0"/>
                  </a:moveTo>
                  <a:lnTo>
                    <a:pt x="412801" y="0"/>
                  </a:lnTo>
                  <a:lnTo>
                    <a:pt x="412801" y="446053"/>
                  </a:lnTo>
                  <a:lnTo>
                    <a:pt x="0" y="44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BDD26D4A-765C-FD36-1C21-52DE9468A512}"/>
                </a:ext>
              </a:extLst>
            </p:cNvPr>
            <p:cNvSpPr/>
            <p:nvPr/>
          </p:nvSpPr>
          <p:spPr>
            <a:xfrm>
              <a:off x="15242544" y="489982"/>
              <a:ext cx="463216" cy="463216"/>
            </a:xfrm>
            <a:custGeom>
              <a:avLst/>
              <a:gdLst/>
              <a:ahLst/>
              <a:cxnLst/>
              <a:rect l="l" t="t" r="r" b="b"/>
              <a:pathLst>
                <a:path w="463216" h="463216">
                  <a:moveTo>
                    <a:pt x="0" y="0"/>
                  </a:moveTo>
                  <a:lnTo>
                    <a:pt x="463216" y="0"/>
                  </a:lnTo>
                  <a:lnTo>
                    <a:pt x="463216" y="463216"/>
                  </a:lnTo>
                  <a:lnTo>
                    <a:pt x="0" y="463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6" name="TextBox 34">
              <a:extLst>
                <a:ext uri="{FF2B5EF4-FFF2-40B4-BE49-F238E27FC236}">
                  <a16:creationId xmlns:a16="http://schemas.microsoft.com/office/drawing/2014/main" id="{710FA3C9-D7E7-28F5-B2A3-5AFE81A1622B}"/>
                </a:ext>
              </a:extLst>
            </p:cNvPr>
            <p:cNvSpPr txBox="1"/>
            <p:nvPr/>
          </p:nvSpPr>
          <p:spPr>
            <a:xfrm>
              <a:off x="588510" y="559666"/>
              <a:ext cx="1770758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项目背景与目标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37" name="TextBox 35">
              <a:extLst>
                <a:ext uri="{FF2B5EF4-FFF2-40B4-BE49-F238E27FC236}">
                  <a16:creationId xmlns:a16="http://schemas.microsoft.com/office/drawing/2014/main" id="{8D19DBAE-DD44-C779-14EB-31E8D60544CE}"/>
                </a:ext>
              </a:extLst>
            </p:cNvPr>
            <p:cNvSpPr txBox="1"/>
            <p:nvPr/>
          </p:nvSpPr>
          <p:spPr>
            <a:xfrm>
              <a:off x="2953642" y="559666"/>
              <a:ext cx="1770758" cy="304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关键概念与原理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38" name="TextBox 36">
              <a:extLst>
                <a:ext uri="{FF2B5EF4-FFF2-40B4-BE49-F238E27FC236}">
                  <a16:creationId xmlns:a16="http://schemas.microsoft.com/office/drawing/2014/main" id="{D8846C50-E30F-F181-3770-5AC0F2A415CA}"/>
                </a:ext>
              </a:extLst>
            </p:cNvPr>
            <p:cNvSpPr txBox="1"/>
            <p:nvPr/>
          </p:nvSpPr>
          <p:spPr>
            <a:xfrm>
              <a:off x="5236148" y="563403"/>
              <a:ext cx="555052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架构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39" name="TextBox 37">
              <a:extLst>
                <a:ext uri="{FF2B5EF4-FFF2-40B4-BE49-F238E27FC236}">
                  <a16:creationId xmlns:a16="http://schemas.microsoft.com/office/drawing/2014/main" id="{01D6B1AF-7883-B203-DC76-5481753E0DB9}"/>
                </a:ext>
              </a:extLst>
            </p:cNvPr>
            <p:cNvSpPr txBox="1"/>
            <p:nvPr/>
          </p:nvSpPr>
          <p:spPr>
            <a:xfrm>
              <a:off x="6437676" y="560677"/>
              <a:ext cx="2477724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关键实现与演示点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0" name="TextBox 37">
              <a:extLst>
                <a:ext uri="{FF2B5EF4-FFF2-40B4-BE49-F238E27FC236}">
                  <a16:creationId xmlns:a16="http://schemas.microsoft.com/office/drawing/2014/main" id="{15F3BA24-9EA4-686F-63D3-AA8E96445E20}"/>
                </a:ext>
              </a:extLst>
            </p:cNvPr>
            <p:cNvSpPr txBox="1"/>
            <p:nvPr/>
          </p:nvSpPr>
          <p:spPr>
            <a:xfrm>
              <a:off x="9274954" y="560677"/>
              <a:ext cx="1850246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验证结果与数据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1" name="TextBox 37">
              <a:extLst>
                <a:ext uri="{FF2B5EF4-FFF2-40B4-BE49-F238E27FC236}">
                  <a16:creationId xmlns:a16="http://schemas.microsoft.com/office/drawing/2014/main" id="{9E8DA788-D863-DBEE-297B-58932FDB3244}"/>
                </a:ext>
              </a:extLst>
            </p:cNvPr>
            <p:cNvSpPr txBox="1"/>
            <p:nvPr/>
          </p:nvSpPr>
          <p:spPr>
            <a:xfrm>
              <a:off x="11731733" y="552947"/>
              <a:ext cx="137466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排错与复盘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</p:grpSp>
      <p:sp>
        <p:nvSpPr>
          <p:cNvPr id="44" name="Freeform 17">
            <a:extLst>
              <a:ext uri="{FF2B5EF4-FFF2-40B4-BE49-F238E27FC236}">
                <a16:creationId xmlns:a16="http://schemas.microsoft.com/office/drawing/2014/main" id="{3A4B4FCF-49C4-3616-51DD-C8611306166E}"/>
              </a:ext>
            </a:extLst>
          </p:cNvPr>
          <p:cNvSpPr/>
          <p:nvPr/>
        </p:nvSpPr>
        <p:spPr>
          <a:xfrm rot="-9039306">
            <a:off x="-5864494" y="6378249"/>
            <a:ext cx="8335260" cy="8552639"/>
          </a:xfrm>
          <a:custGeom>
            <a:avLst/>
            <a:gdLst/>
            <a:ahLst/>
            <a:cxnLst/>
            <a:rect l="l" t="t" r="r" b="b"/>
            <a:pathLst>
              <a:path w="8335260" h="8552639">
                <a:moveTo>
                  <a:pt x="0" y="0"/>
                </a:moveTo>
                <a:lnTo>
                  <a:pt x="8335260" y="0"/>
                </a:lnTo>
                <a:lnTo>
                  <a:pt x="8335260" y="8552639"/>
                </a:lnTo>
                <a:lnTo>
                  <a:pt x="0" y="85526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77A2C09-FF28-F132-7833-C65BD65BA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049425"/>
              </p:ext>
            </p:extLst>
          </p:nvPr>
        </p:nvGraphicFramePr>
        <p:xfrm>
          <a:off x="8305800" y="4445137"/>
          <a:ext cx="8458200" cy="3212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679078809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149892151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538254456"/>
                    </a:ext>
                  </a:extLst>
                </a:gridCol>
              </a:tblGrid>
              <a:tr h="6355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 分工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工作量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18062"/>
                  </a:ext>
                </a:extLst>
              </a:tr>
              <a:tr h="6443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陈莹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代码实现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869209"/>
                  </a:ext>
                </a:extLst>
              </a:tr>
              <a:tr h="6443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翁又晴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文档编写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034401"/>
                  </a:ext>
                </a:extLst>
              </a:tr>
              <a:tr h="6443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陈佳美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PPT</a:t>
                      </a:r>
                      <a:r>
                        <a:rPr lang="zh-CN" altLang="en-US" sz="2400" dirty="0"/>
                        <a:t>制作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395523"/>
                  </a:ext>
                </a:extLst>
              </a:tr>
              <a:tr h="6443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黄夏梓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答辩准备与呈现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381938"/>
                  </a:ext>
                </a:extLst>
              </a:tr>
            </a:tbl>
          </a:graphicData>
        </a:graphic>
      </p:graphicFrame>
      <p:sp>
        <p:nvSpPr>
          <p:cNvPr id="22" name="Freeform 32">
            <a:extLst>
              <a:ext uri="{FF2B5EF4-FFF2-40B4-BE49-F238E27FC236}">
                <a16:creationId xmlns:a16="http://schemas.microsoft.com/office/drawing/2014/main" id="{FE2B5827-8824-EE66-AAB9-C3CCF060A77F}"/>
              </a:ext>
            </a:extLst>
          </p:cNvPr>
          <p:cNvSpPr/>
          <p:nvPr/>
        </p:nvSpPr>
        <p:spPr>
          <a:xfrm>
            <a:off x="16674134" y="489822"/>
            <a:ext cx="455951" cy="463536"/>
          </a:xfrm>
          <a:custGeom>
            <a:avLst/>
            <a:gdLst/>
            <a:ahLst/>
            <a:cxnLst/>
            <a:rect l="l" t="t" r="r" b="b"/>
            <a:pathLst>
              <a:path w="455951" h="463536">
                <a:moveTo>
                  <a:pt x="0" y="0"/>
                </a:moveTo>
                <a:lnTo>
                  <a:pt x="455951" y="0"/>
                </a:lnTo>
                <a:lnTo>
                  <a:pt x="455951" y="463536"/>
                </a:lnTo>
                <a:lnTo>
                  <a:pt x="0" y="4635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70671">
            <a:off x="5942669" y="7088632"/>
            <a:ext cx="8335260" cy="8552639"/>
          </a:xfrm>
          <a:custGeom>
            <a:avLst/>
            <a:gdLst/>
            <a:ahLst/>
            <a:cxnLst/>
            <a:rect l="l" t="t" r="r" b="b"/>
            <a:pathLst>
              <a:path w="8335260" h="8552639">
                <a:moveTo>
                  <a:pt x="0" y="0"/>
                </a:moveTo>
                <a:lnTo>
                  <a:pt x="8335259" y="0"/>
                </a:lnTo>
                <a:lnTo>
                  <a:pt x="8335259" y="8552639"/>
                </a:lnTo>
                <a:lnTo>
                  <a:pt x="0" y="8552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36543" y="6262837"/>
            <a:ext cx="3323066" cy="599057"/>
            <a:chOff x="0" y="0"/>
            <a:chExt cx="450873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8736" cy="812800"/>
            </a:xfrm>
            <a:custGeom>
              <a:avLst/>
              <a:gdLst/>
              <a:ahLst/>
              <a:cxnLst/>
              <a:rect l="l" t="t" r="r" b="b"/>
              <a:pathLst>
                <a:path w="4508736" h="812800">
                  <a:moveTo>
                    <a:pt x="232975" y="0"/>
                  </a:moveTo>
                  <a:lnTo>
                    <a:pt x="4275760" y="0"/>
                  </a:lnTo>
                  <a:cubicBezTo>
                    <a:pt x="4337549" y="0"/>
                    <a:pt x="4396808" y="24546"/>
                    <a:pt x="4440499" y="68237"/>
                  </a:cubicBezTo>
                  <a:cubicBezTo>
                    <a:pt x="4484190" y="111928"/>
                    <a:pt x="4508736" y="171186"/>
                    <a:pt x="4508736" y="232975"/>
                  </a:cubicBezTo>
                  <a:lnTo>
                    <a:pt x="4508736" y="579825"/>
                  </a:lnTo>
                  <a:cubicBezTo>
                    <a:pt x="4508736" y="641614"/>
                    <a:pt x="4484190" y="700872"/>
                    <a:pt x="4440499" y="744563"/>
                  </a:cubicBezTo>
                  <a:cubicBezTo>
                    <a:pt x="4396808" y="788254"/>
                    <a:pt x="4337549" y="812800"/>
                    <a:pt x="4275760" y="812800"/>
                  </a:cubicBezTo>
                  <a:lnTo>
                    <a:pt x="232975" y="812800"/>
                  </a:lnTo>
                  <a:cubicBezTo>
                    <a:pt x="171186" y="812800"/>
                    <a:pt x="111928" y="788254"/>
                    <a:pt x="68237" y="744563"/>
                  </a:cubicBezTo>
                  <a:cubicBezTo>
                    <a:pt x="24546" y="700872"/>
                    <a:pt x="0" y="641614"/>
                    <a:pt x="0" y="579825"/>
                  </a:cubicBezTo>
                  <a:lnTo>
                    <a:pt x="0" y="232975"/>
                  </a:lnTo>
                  <a:cubicBezTo>
                    <a:pt x="0" y="171186"/>
                    <a:pt x="24546" y="111928"/>
                    <a:pt x="68237" y="68237"/>
                  </a:cubicBezTo>
                  <a:cubicBezTo>
                    <a:pt x="111928" y="24546"/>
                    <a:pt x="171186" y="0"/>
                    <a:pt x="232975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0873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20368" y="6399622"/>
            <a:ext cx="305550" cy="325486"/>
          </a:xfrm>
          <a:custGeom>
            <a:avLst/>
            <a:gdLst/>
            <a:ahLst/>
            <a:cxnLst/>
            <a:rect l="l" t="t" r="r" b="b"/>
            <a:pathLst>
              <a:path w="305550" h="325486">
                <a:moveTo>
                  <a:pt x="0" y="0"/>
                </a:moveTo>
                <a:lnTo>
                  <a:pt x="305550" y="0"/>
                </a:lnTo>
                <a:lnTo>
                  <a:pt x="305550" y="325486"/>
                </a:lnTo>
                <a:lnTo>
                  <a:pt x="0" y="325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009470">
            <a:off x="12402503" y="1788975"/>
            <a:ext cx="9026361" cy="9261764"/>
          </a:xfrm>
          <a:custGeom>
            <a:avLst/>
            <a:gdLst/>
            <a:ahLst/>
            <a:cxnLst/>
            <a:rect l="l" t="t" r="r" b="b"/>
            <a:pathLst>
              <a:path w="9026361" h="9261764">
                <a:moveTo>
                  <a:pt x="0" y="0"/>
                </a:moveTo>
                <a:lnTo>
                  <a:pt x="9026361" y="0"/>
                </a:lnTo>
                <a:lnTo>
                  <a:pt x="9026361" y="9261764"/>
                </a:lnTo>
                <a:lnTo>
                  <a:pt x="0" y="9261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36543" y="3866319"/>
            <a:ext cx="12849722" cy="154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18"/>
              </a:lnSpc>
            </a:pPr>
            <a:r>
              <a:rPr lang="en-US" sz="9437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Thanks for listening!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68793" y="6346602"/>
            <a:ext cx="2409840" cy="36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2219" b="1" dirty="0" err="1">
                <a:solidFill>
                  <a:srgbClr val="FFFFFF"/>
                </a:solidFill>
                <a:latin typeface="思源黑体 2 Medium"/>
                <a:ea typeface="思源黑体 2 Medium"/>
                <a:cs typeface="思源黑体 2 Medium"/>
                <a:sym typeface="思源黑体 2 Medium"/>
              </a:rPr>
              <a:t>答辩学生</a:t>
            </a:r>
            <a:r>
              <a:rPr lang="en-US" sz="2219" b="1" dirty="0">
                <a:solidFill>
                  <a:srgbClr val="FFFFFF"/>
                </a:solidFill>
                <a:latin typeface="思源黑体 2 Medium"/>
                <a:ea typeface="思源黑体 2 Medium"/>
                <a:cs typeface="思源黑体 2 Medium"/>
                <a:sym typeface="思源黑体 2 Medium"/>
              </a:rPr>
              <a:t>：</a:t>
            </a:r>
            <a:r>
              <a:rPr lang="zh-CN" altLang="en-US" sz="2219" b="1" dirty="0">
                <a:solidFill>
                  <a:srgbClr val="FFFFFF"/>
                </a:solidFill>
                <a:latin typeface="思源黑体 2 Medium"/>
                <a:ea typeface="思源黑体 2 Medium"/>
                <a:cs typeface="思源黑体 2 Medium"/>
                <a:sym typeface="思源黑体 2 Medium"/>
              </a:rPr>
              <a:t>黄夏梓</a:t>
            </a:r>
            <a:endParaRPr lang="en-US" sz="2219" b="1" dirty="0">
              <a:solidFill>
                <a:srgbClr val="FFFFFF"/>
              </a:solidFill>
              <a:latin typeface="思源黑体 2 Medium"/>
              <a:ea typeface="思源黑体 2 Medium"/>
              <a:cs typeface="思源黑体 2 Medium"/>
              <a:sym typeface="思源黑体 2 Medium"/>
            </a:endParaRPr>
          </a:p>
        </p:txBody>
      </p:sp>
      <p:sp>
        <p:nvSpPr>
          <p:cNvPr id="17" name="Freeform 17"/>
          <p:cNvSpPr/>
          <p:nvPr/>
        </p:nvSpPr>
        <p:spPr>
          <a:xfrm rot="-9039306">
            <a:off x="-6297775" y="6637198"/>
            <a:ext cx="8335260" cy="8552639"/>
          </a:xfrm>
          <a:custGeom>
            <a:avLst/>
            <a:gdLst/>
            <a:ahLst/>
            <a:cxnLst/>
            <a:rect l="l" t="t" r="r" b="b"/>
            <a:pathLst>
              <a:path w="8335260" h="8552639">
                <a:moveTo>
                  <a:pt x="0" y="0"/>
                </a:moveTo>
                <a:lnTo>
                  <a:pt x="8335260" y="0"/>
                </a:lnTo>
                <a:lnTo>
                  <a:pt x="8335260" y="8552639"/>
                </a:lnTo>
                <a:lnTo>
                  <a:pt x="0" y="8552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348265" y="6398555"/>
            <a:ext cx="305550" cy="325486"/>
          </a:xfrm>
          <a:custGeom>
            <a:avLst/>
            <a:gdLst/>
            <a:ahLst/>
            <a:cxnLst/>
            <a:rect l="l" t="t" r="r" b="b"/>
            <a:pathLst>
              <a:path w="305550" h="325486">
                <a:moveTo>
                  <a:pt x="0" y="0"/>
                </a:moveTo>
                <a:lnTo>
                  <a:pt x="305550" y="0"/>
                </a:lnTo>
                <a:lnTo>
                  <a:pt x="305550" y="325486"/>
                </a:lnTo>
                <a:lnTo>
                  <a:pt x="0" y="325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800412" y="6345535"/>
            <a:ext cx="2409840" cy="38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2219" b="1">
                <a:solidFill>
                  <a:srgbClr val="FFFFFF"/>
                </a:solidFill>
                <a:latin typeface="思源黑体 2 Medium"/>
                <a:ea typeface="思源黑体 2 Medium"/>
                <a:cs typeface="思源黑体 2 Medium"/>
                <a:sym typeface="思源黑体 2 Medium"/>
              </a:rPr>
              <a:t>指导老师：李小画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EBDFF9C-8E8F-4719-7798-4EADE5ECE3B6}"/>
              </a:ext>
            </a:extLst>
          </p:cNvPr>
          <p:cNvGrpSpPr/>
          <p:nvPr/>
        </p:nvGrpSpPr>
        <p:grpSpPr>
          <a:xfrm>
            <a:off x="0" y="388200"/>
            <a:ext cx="18288000" cy="659550"/>
            <a:chOff x="0" y="388200"/>
            <a:chExt cx="18288000" cy="659550"/>
          </a:xfrm>
        </p:grpSpPr>
        <p:grpSp>
          <p:nvGrpSpPr>
            <p:cNvPr id="41" name="Group 28">
              <a:extLst>
                <a:ext uri="{FF2B5EF4-FFF2-40B4-BE49-F238E27FC236}">
                  <a16:creationId xmlns:a16="http://schemas.microsoft.com/office/drawing/2014/main" id="{45A803F9-99AB-02BB-71A3-780213A7DA6E}"/>
                </a:ext>
              </a:extLst>
            </p:cNvPr>
            <p:cNvGrpSpPr/>
            <p:nvPr/>
          </p:nvGrpSpPr>
          <p:grpSpPr>
            <a:xfrm>
              <a:off x="0" y="388200"/>
              <a:ext cx="18288000" cy="659550"/>
              <a:chOff x="0" y="0"/>
              <a:chExt cx="24813158" cy="894877"/>
            </a:xfrm>
          </p:grpSpPr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94E657A6-4BEE-B6E6-6E99-E7852B0E7915}"/>
                  </a:ext>
                </a:extLst>
              </p:cNvPr>
              <p:cNvSpPr/>
              <p:nvPr/>
            </p:nvSpPr>
            <p:spPr>
              <a:xfrm>
                <a:off x="0" y="0"/>
                <a:ext cx="24813158" cy="894877"/>
              </a:xfrm>
              <a:custGeom>
                <a:avLst/>
                <a:gdLst/>
                <a:ahLst/>
                <a:cxnLst/>
                <a:rect l="l" t="t" r="r" b="b"/>
                <a:pathLst>
                  <a:path w="24813158" h="894877">
                    <a:moveTo>
                      <a:pt x="0" y="0"/>
                    </a:moveTo>
                    <a:lnTo>
                      <a:pt x="24813158" y="0"/>
                    </a:lnTo>
                    <a:lnTo>
                      <a:pt x="24813158" y="894877"/>
                    </a:lnTo>
                    <a:lnTo>
                      <a:pt x="0" y="894877"/>
                    </a:lnTo>
                    <a:close/>
                  </a:path>
                </a:pathLst>
              </a:custGeom>
              <a:solidFill>
                <a:srgbClr val="1F367F">
                  <a:alpha val="12941"/>
                </a:srgbClr>
              </a:solidFill>
            </p:spPr>
          </p:sp>
          <p:sp>
            <p:nvSpPr>
              <p:cNvPr id="51" name="TextBox 30">
                <a:extLst>
                  <a:ext uri="{FF2B5EF4-FFF2-40B4-BE49-F238E27FC236}">
                    <a16:creationId xmlns:a16="http://schemas.microsoft.com/office/drawing/2014/main" id="{5F7298DE-515D-455B-B267-ECD998C9A9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13158" cy="942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1"/>
                  </a:lnSpc>
                </a:pPr>
                <a:endParaRPr/>
              </a:p>
            </p:txBody>
          </p:sp>
        </p:grp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33E9D77-E3EE-F1E0-AA77-66B2BD2692AF}"/>
                </a:ext>
              </a:extLst>
            </p:cNvPr>
            <p:cNvSpPr/>
            <p:nvPr/>
          </p:nvSpPr>
          <p:spPr>
            <a:xfrm>
              <a:off x="15983546" y="498563"/>
              <a:ext cx="412802" cy="446053"/>
            </a:xfrm>
            <a:custGeom>
              <a:avLst/>
              <a:gdLst/>
              <a:ahLst/>
              <a:cxnLst/>
              <a:rect l="l" t="t" r="r" b="b"/>
              <a:pathLst>
                <a:path w="412802" h="446053">
                  <a:moveTo>
                    <a:pt x="0" y="0"/>
                  </a:moveTo>
                  <a:lnTo>
                    <a:pt x="412801" y="0"/>
                  </a:lnTo>
                  <a:lnTo>
                    <a:pt x="412801" y="446053"/>
                  </a:lnTo>
                  <a:lnTo>
                    <a:pt x="0" y="44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933D0E06-362D-8738-D94F-EB1BAF1E213A}"/>
                </a:ext>
              </a:extLst>
            </p:cNvPr>
            <p:cNvSpPr/>
            <p:nvPr/>
          </p:nvSpPr>
          <p:spPr>
            <a:xfrm>
              <a:off x="15242544" y="489982"/>
              <a:ext cx="463216" cy="463216"/>
            </a:xfrm>
            <a:custGeom>
              <a:avLst/>
              <a:gdLst/>
              <a:ahLst/>
              <a:cxnLst/>
              <a:rect l="l" t="t" r="r" b="b"/>
              <a:pathLst>
                <a:path w="463216" h="463216">
                  <a:moveTo>
                    <a:pt x="0" y="0"/>
                  </a:moveTo>
                  <a:lnTo>
                    <a:pt x="463216" y="0"/>
                  </a:lnTo>
                  <a:lnTo>
                    <a:pt x="463216" y="463216"/>
                  </a:lnTo>
                  <a:lnTo>
                    <a:pt x="0" y="463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4" name="TextBox 34">
              <a:extLst>
                <a:ext uri="{FF2B5EF4-FFF2-40B4-BE49-F238E27FC236}">
                  <a16:creationId xmlns:a16="http://schemas.microsoft.com/office/drawing/2014/main" id="{00C6CBA9-A489-21D1-8481-42EA2AF9A511}"/>
                </a:ext>
              </a:extLst>
            </p:cNvPr>
            <p:cNvSpPr txBox="1"/>
            <p:nvPr/>
          </p:nvSpPr>
          <p:spPr>
            <a:xfrm>
              <a:off x="588510" y="559666"/>
              <a:ext cx="1770758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项目背景与目标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5" name="TextBox 35">
              <a:extLst>
                <a:ext uri="{FF2B5EF4-FFF2-40B4-BE49-F238E27FC236}">
                  <a16:creationId xmlns:a16="http://schemas.microsoft.com/office/drawing/2014/main" id="{DDE55091-F4E2-70C5-FC40-95E2D962E3EC}"/>
                </a:ext>
              </a:extLst>
            </p:cNvPr>
            <p:cNvSpPr txBox="1"/>
            <p:nvPr/>
          </p:nvSpPr>
          <p:spPr>
            <a:xfrm>
              <a:off x="2953642" y="559666"/>
              <a:ext cx="1770758" cy="304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关键概念与原理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6" name="TextBox 36">
              <a:extLst>
                <a:ext uri="{FF2B5EF4-FFF2-40B4-BE49-F238E27FC236}">
                  <a16:creationId xmlns:a16="http://schemas.microsoft.com/office/drawing/2014/main" id="{C78AC65C-4558-BDBA-D8B3-55CD89E81807}"/>
                </a:ext>
              </a:extLst>
            </p:cNvPr>
            <p:cNvSpPr txBox="1"/>
            <p:nvPr/>
          </p:nvSpPr>
          <p:spPr>
            <a:xfrm>
              <a:off x="5236148" y="563403"/>
              <a:ext cx="555052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架构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899491EA-E5A6-A32E-A5C9-2235C66AA311}"/>
                </a:ext>
              </a:extLst>
            </p:cNvPr>
            <p:cNvSpPr txBox="1"/>
            <p:nvPr/>
          </p:nvSpPr>
          <p:spPr>
            <a:xfrm>
              <a:off x="6437676" y="560677"/>
              <a:ext cx="2477724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关键实现与演示点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8" name="TextBox 37">
              <a:extLst>
                <a:ext uri="{FF2B5EF4-FFF2-40B4-BE49-F238E27FC236}">
                  <a16:creationId xmlns:a16="http://schemas.microsoft.com/office/drawing/2014/main" id="{ADE48A41-66CD-6D6C-404C-C896C1252758}"/>
                </a:ext>
              </a:extLst>
            </p:cNvPr>
            <p:cNvSpPr txBox="1"/>
            <p:nvPr/>
          </p:nvSpPr>
          <p:spPr>
            <a:xfrm>
              <a:off x="9274954" y="560677"/>
              <a:ext cx="1850246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验证结果与数据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9" name="TextBox 37">
              <a:extLst>
                <a:ext uri="{FF2B5EF4-FFF2-40B4-BE49-F238E27FC236}">
                  <a16:creationId xmlns:a16="http://schemas.microsoft.com/office/drawing/2014/main" id="{F1C0F32A-81B5-C2AF-2412-73D5A3CD3A94}"/>
                </a:ext>
              </a:extLst>
            </p:cNvPr>
            <p:cNvSpPr txBox="1"/>
            <p:nvPr/>
          </p:nvSpPr>
          <p:spPr>
            <a:xfrm>
              <a:off x="11731733" y="552947"/>
              <a:ext cx="137466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排错与复盘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</p:grpSp>
      <p:sp>
        <p:nvSpPr>
          <p:cNvPr id="25" name="Freeform 32">
            <a:extLst>
              <a:ext uri="{FF2B5EF4-FFF2-40B4-BE49-F238E27FC236}">
                <a16:creationId xmlns:a16="http://schemas.microsoft.com/office/drawing/2014/main" id="{1EB8630B-B653-5F7C-91EE-9F1FB8BDD7CF}"/>
              </a:ext>
            </a:extLst>
          </p:cNvPr>
          <p:cNvSpPr/>
          <p:nvPr/>
        </p:nvSpPr>
        <p:spPr>
          <a:xfrm>
            <a:off x="16674134" y="489822"/>
            <a:ext cx="455951" cy="463536"/>
          </a:xfrm>
          <a:custGeom>
            <a:avLst/>
            <a:gdLst/>
            <a:ahLst/>
            <a:cxnLst/>
            <a:rect l="l" t="t" r="r" b="b"/>
            <a:pathLst>
              <a:path w="455951" h="463536">
                <a:moveTo>
                  <a:pt x="0" y="0"/>
                </a:moveTo>
                <a:lnTo>
                  <a:pt x="455951" y="0"/>
                </a:lnTo>
                <a:lnTo>
                  <a:pt x="455951" y="463536"/>
                </a:lnTo>
                <a:lnTo>
                  <a:pt x="0" y="463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85283">
            <a:off x="1099904" y="1847389"/>
            <a:ext cx="7856095" cy="8060978"/>
          </a:xfrm>
          <a:custGeom>
            <a:avLst/>
            <a:gdLst/>
            <a:ahLst/>
            <a:cxnLst/>
            <a:rect l="l" t="t" r="r" b="b"/>
            <a:pathLst>
              <a:path w="7856095" h="8060978">
                <a:moveTo>
                  <a:pt x="0" y="0"/>
                </a:moveTo>
                <a:lnTo>
                  <a:pt x="7856095" y="0"/>
                </a:lnTo>
                <a:lnTo>
                  <a:pt x="7856095" y="8060978"/>
                </a:lnTo>
                <a:lnTo>
                  <a:pt x="0" y="806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73649" y="4610913"/>
            <a:ext cx="4318956" cy="182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64"/>
              </a:lnSpc>
            </a:pPr>
            <a:r>
              <a:rPr lang="en-US" sz="11970" b="1">
                <a:solidFill>
                  <a:srgbClr val="1F367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目录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67210" y="2005262"/>
            <a:ext cx="4725855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项目背景与目标</a:t>
            </a:r>
            <a:endParaRPr lang="en-US" sz="4400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464422" y="1676546"/>
            <a:ext cx="1091437" cy="9731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5030" y="0"/>
                  </a:moveTo>
                  <a:lnTo>
                    <a:pt x="737770" y="0"/>
                  </a:lnTo>
                  <a:cubicBezTo>
                    <a:pt x="779208" y="0"/>
                    <a:pt x="812800" y="33592"/>
                    <a:pt x="812800" y="75030"/>
                  </a:cubicBezTo>
                  <a:lnTo>
                    <a:pt x="812800" y="737770"/>
                  </a:lnTo>
                  <a:cubicBezTo>
                    <a:pt x="812800" y="779208"/>
                    <a:pt x="779208" y="812800"/>
                    <a:pt x="737770" y="812800"/>
                  </a:cubicBezTo>
                  <a:lnTo>
                    <a:pt x="75030" y="812800"/>
                  </a:lnTo>
                  <a:cubicBezTo>
                    <a:pt x="33592" y="812800"/>
                    <a:pt x="0" y="779208"/>
                    <a:pt x="0" y="737770"/>
                  </a:cubicBezTo>
                  <a:lnTo>
                    <a:pt x="0" y="75030"/>
                  </a:lnTo>
                  <a:cubicBezTo>
                    <a:pt x="0" y="33592"/>
                    <a:pt x="33592" y="0"/>
                    <a:pt x="75030" y="0"/>
                  </a:cubicBezTo>
                  <a:close/>
                </a:path>
              </a:pathLst>
            </a:custGeom>
            <a:solidFill>
              <a:srgbClr val="1F367F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364932" y="7526078"/>
            <a:ext cx="103184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67210" y="3413313"/>
            <a:ext cx="4633558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关键概念与原理</a:t>
            </a:r>
            <a:endParaRPr lang="en-US" sz="4400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967209" y="4909665"/>
            <a:ext cx="4725855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架构</a:t>
            </a:r>
            <a:endParaRPr lang="en-US" sz="4400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67209" y="6317716"/>
            <a:ext cx="4633558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关键实现与演示点</a:t>
            </a:r>
            <a:endParaRPr lang="en-US" sz="4400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0" y="388200"/>
            <a:ext cx="18288000" cy="659550"/>
            <a:chOff x="0" y="0"/>
            <a:chExt cx="24813158" cy="89487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813158" cy="894877"/>
            </a:xfrm>
            <a:custGeom>
              <a:avLst/>
              <a:gdLst/>
              <a:ahLst/>
              <a:cxnLst/>
              <a:rect l="l" t="t" r="r" b="b"/>
              <a:pathLst>
                <a:path w="24813158" h="894877">
                  <a:moveTo>
                    <a:pt x="0" y="0"/>
                  </a:moveTo>
                  <a:lnTo>
                    <a:pt x="24813158" y="0"/>
                  </a:lnTo>
                  <a:lnTo>
                    <a:pt x="24813158" y="894877"/>
                  </a:lnTo>
                  <a:lnTo>
                    <a:pt x="0" y="894877"/>
                  </a:lnTo>
                  <a:close/>
                </a:path>
              </a:pathLst>
            </a:custGeom>
            <a:solidFill>
              <a:srgbClr val="1F367F">
                <a:alpha val="12941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4813158" cy="942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1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5983546" y="498563"/>
            <a:ext cx="412802" cy="446053"/>
          </a:xfrm>
          <a:custGeom>
            <a:avLst/>
            <a:gdLst/>
            <a:ahLst/>
            <a:cxnLst/>
            <a:rect l="l" t="t" r="r" b="b"/>
            <a:pathLst>
              <a:path w="412802" h="446053">
                <a:moveTo>
                  <a:pt x="0" y="0"/>
                </a:moveTo>
                <a:lnTo>
                  <a:pt x="412801" y="0"/>
                </a:lnTo>
                <a:lnTo>
                  <a:pt x="412801" y="446053"/>
                </a:lnTo>
                <a:lnTo>
                  <a:pt x="0" y="446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>
            <a:off x="16674134" y="489822"/>
            <a:ext cx="455951" cy="463536"/>
          </a:xfrm>
          <a:custGeom>
            <a:avLst/>
            <a:gdLst/>
            <a:ahLst/>
            <a:cxnLst/>
            <a:rect l="l" t="t" r="r" b="b"/>
            <a:pathLst>
              <a:path w="455951" h="463536">
                <a:moveTo>
                  <a:pt x="0" y="0"/>
                </a:moveTo>
                <a:lnTo>
                  <a:pt x="455951" y="0"/>
                </a:lnTo>
                <a:lnTo>
                  <a:pt x="455951" y="463536"/>
                </a:lnTo>
                <a:lnTo>
                  <a:pt x="0" y="463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Freeform 33"/>
          <p:cNvSpPr/>
          <p:nvPr/>
        </p:nvSpPr>
        <p:spPr>
          <a:xfrm>
            <a:off x="15242544" y="489982"/>
            <a:ext cx="463216" cy="463216"/>
          </a:xfrm>
          <a:custGeom>
            <a:avLst/>
            <a:gdLst/>
            <a:ahLst/>
            <a:cxnLst/>
            <a:rect l="l" t="t" r="r" b="b"/>
            <a:pathLst>
              <a:path w="463216" h="463216">
                <a:moveTo>
                  <a:pt x="0" y="0"/>
                </a:moveTo>
                <a:lnTo>
                  <a:pt x="463216" y="0"/>
                </a:lnTo>
                <a:lnTo>
                  <a:pt x="463216" y="463216"/>
                </a:lnTo>
                <a:lnTo>
                  <a:pt x="0" y="463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4" name="TextBox 34"/>
          <p:cNvSpPr txBox="1"/>
          <p:nvPr/>
        </p:nvSpPr>
        <p:spPr>
          <a:xfrm>
            <a:off x="588509" y="559665"/>
            <a:ext cx="260628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1"/>
              </a:lnSpc>
            </a:pPr>
            <a:r>
              <a:rPr lang="zh-CN" alt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项目背景与目标</a:t>
            </a:r>
            <a:endParaRPr lang="en-US" sz="1926" dirty="0">
              <a:solidFill>
                <a:srgbClr val="100F0D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008357" y="550460"/>
            <a:ext cx="255538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1"/>
              </a:lnSpc>
            </a:pPr>
            <a:r>
              <a:rPr lang="zh-CN" alt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关键概念与原理</a:t>
            </a:r>
            <a:endParaRPr lang="en-US" sz="1926" dirty="0">
              <a:solidFill>
                <a:srgbClr val="100F0D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5192437" y="550458"/>
            <a:ext cx="260628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1"/>
              </a:lnSpc>
            </a:pPr>
            <a:r>
              <a:rPr lang="zh-CN" alt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架构</a:t>
            </a:r>
            <a:endParaRPr lang="en-US" sz="1926" dirty="0">
              <a:solidFill>
                <a:srgbClr val="100F0D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495579" y="550458"/>
            <a:ext cx="255538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1"/>
              </a:lnSpc>
            </a:pPr>
            <a:r>
              <a:rPr lang="zh-CN" alt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关键实现与演示点</a:t>
            </a:r>
            <a:endParaRPr lang="en-US" sz="1926" dirty="0">
              <a:solidFill>
                <a:srgbClr val="100F0D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503151DE-D644-F349-DAEB-1B7161802D31}"/>
              </a:ext>
            </a:extLst>
          </p:cNvPr>
          <p:cNvSpPr txBox="1"/>
          <p:nvPr/>
        </p:nvSpPr>
        <p:spPr>
          <a:xfrm>
            <a:off x="11967209" y="7801003"/>
            <a:ext cx="4633558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验证结果与数据</a:t>
            </a:r>
            <a:endParaRPr lang="en-US" sz="4400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3D797185-CD73-B807-62F7-D2868574D25F}"/>
              </a:ext>
            </a:extLst>
          </p:cNvPr>
          <p:cNvSpPr txBox="1"/>
          <p:nvPr/>
        </p:nvSpPr>
        <p:spPr>
          <a:xfrm>
            <a:off x="11970991" y="9196316"/>
            <a:ext cx="4633558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排错与复盘</a:t>
            </a:r>
            <a:endParaRPr lang="en-US" sz="4400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9E3DE3C8-3624-87DA-DED2-B66F1167ACA5}"/>
              </a:ext>
            </a:extLst>
          </p:cNvPr>
          <p:cNvGrpSpPr/>
          <p:nvPr/>
        </p:nvGrpSpPr>
        <p:grpSpPr>
          <a:xfrm>
            <a:off x="10477121" y="3127729"/>
            <a:ext cx="1091437" cy="973123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DC70E7A6-B6F3-64B7-141A-ECCB8C88D7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5030" y="0"/>
                  </a:moveTo>
                  <a:lnTo>
                    <a:pt x="737770" y="0"/>
                  </a:lnTo>
                  <a:cubicBezTo>
                    <a:pt x="779208" y="0"/>
                    <a:pt x="812800" y="33592"/>
                    <a:pt x="812800" y="75030"/>
                  </a:cubicBezTo>
                  <a:lnTo>
                    <a:pt x="812800" y="737770"/>
                  </a:lnTo>
                  <a:cubicBezTo>
                    <a:pt x="812800" y="779208"/>
                    <a:pt x="779208" y="812800"/>
                    <a:pt x="737770" y="812800"/>
                  </a:cubicBezTo>
                  <a:lnTo>
                    <a:pt x="75030" y="812800"/>
                  </a:lnTo>
                  <a:cubicBezTo>
                    <a:pt x="33592" y="812800"/>
                    <a:pt x="0" y="779208"/>
                    <a:pt x="0" y="737770"/>
                  </a:cubicBezTo>
                  <a:lnTo>
                    <a:pt x="0" y="75030"/>
                  </a:lnTo>
                  <a:cubicBezTo>
                    <a:pt x="0" y="33592"/>
                    <a:pt x="33592" y="0"/>
                    <a:pt x="75030" y="0"/>
                  </a:cubicBezTo>
                  <a:close/>
                </a:path>
              </a:pathLst>
            </a:custGeom>
            <a:solidFill>
              <a:srgbClr val="1F367F"/>
            </a:solidFill>
            <a:ln cap="sq">
              <a:noFill/>
              <a:prstDash val="solid"/>
              <a:miter/>
            </a:ln>
          </p:spPr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35F1AF63-CB71-05F2-63C0-357D3E52C5C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505F255C-2F39-EB7B-C072-0BAAF9EADDFC}"/>
              </a:ext>
            </a:extLst>
          </p:cNvPr>
          <p:cNvGrpSpPr/>
          <p:nvPr/>
        </p:nvGrpSpPr>
        <p:grpSpPr>
          <a:xfrm>
            <a:off x="10464421" y="4635931"/>
            <a:ext cx="1091437" cy="973123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DD723A2E-8E8E-2A09-02CE-92E691F3D0D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5030" y="0"/>
                  </a:moveTo>
                  <a:lnTo>
                    <a:pt x="737770" y="0"/>
                  </a:lnTo>
                  <a:cubicBezTo>
                    <a:pt x="779208" y="0"/>
                    <a:pt x="812800" y="33592"/>
                    <a:pt x="812800" y="75030"/>
                  </a:cubicBezTo>
                  <a:lnTo>
                    <a:pt x="812800" y="737770"/>
                  </a:lnTo>
                  <a:cubicBezTo>
                    <a:pt x="812800" y="779208"/>
                    <a:pt x="779208" y="812800"/>
                    <a:pt x="737770" y="812800"/>
                  </a:cubicBezTo>
                  <a:lnTo>
                    <a:pt x="75030" y="812800"/>
                  </a:lnTo>
                  <a:cubicBezTo>
                    <a:pt x="33592" y="812800"/>
                    <a:pt x="0" y="779208"/>
                    <a:pt x="0" y="737770"/>
                  </a:cubicBezTo>
                  <a:lnTo>
                    <a:pt x="0" y="75030"/>
                  </a:lnTo>
                  <a:cubicBezTo>
                    <a:pt x="0" y="33592"/>
                    <a:pt x="33592" y="0"/>
                    <a:pt x="75030" y="0"/>
                  </a:cubicBezTo>
                  <a:close/>
                </a:path>
              </a:pathLst>
            </a:custGeom>
            <a:solidFill>
              <a:srgbClr val="1F367F"/>
            </a:solidFill>
            <a:ln cap="sq">
              <a:noFill/>
              <a:prstDash val="solid"/>
              <a:miter/>
            </a:ln>
          </p:spPr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89EC8E80-ACE1-B3EE-D223-DF0A52D0214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6">
            <a:extLst>
              <a:ext uri="{FF2B5EF4-FFF2-40B4-BE49-F238E27FC236}">
                <a16:creationId xmlns:a16="http://schemas.microsoft.com/office/drawing/2014/main" id="{7CE31E6E-23BC-75F3-A24E-F32DAC2B5CE6}"/>
              </a:ext>
            </a:extLst>
          </p:cNvPr>
          <p:cNvGrpSpPr/>
          <p:nvPr/>
        </p:nvGrpSpPr>
        <p:grpSpPr>
          <a:xfrm>
            <a:off x="10477121" y="6026174"/>
            <a:ext cx="1091437" cy="973123"/>
            <a:chOff x="0" y="0"/>
            <a:chExt cx="812800" cy="812800"/>
          </a:xfrm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51969572-0E04-CFB2-F924-E1C028B406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5030" y="0"/>
                  </a:moveTo>
                  <a:lnTo>
                    <a:pt x="737770" y="0"/>
                  </a:lnTo>
                  <a:cubicBezTo>
                    <a:pt x="779208" y="0"/>
                    <a:pt x="812800" y="33592"/>
                    <a:pt x="812800" y="75030"/>
                  </a:cubicBezTo>
                  <a:lnTo>
                    <a:pt x="812800" y="737770"/>
                  </a:lnTo>
                  <a:cubicBezTo>
                    <a:pt x="812800" y="779208"/>
                    <a:pt x="779208" y="812800"/>
                    <a:pt x="737770" y="812800"/>
                  </a:cubicBezTo>
                  <a:lnTo>
                    <a:pt x="75030" y="812800"/>
                  </a:lnTo>
                  <a:cubicBezTo>
                    <a:pt x="33592" y="812800"/>
                    <a:pt x="0" y="779208"/>
                    <a:pt x="0" y="737770"/>
                  </a:cubicBezTo>
                  <a:lnTo>
                    <a:pt x="0" y="75030"/>
                  </a:lnTo>
                  <a:cubicBezTo>
                    <a:pt x="0" y="33592"/>
                    <a:pt x="33592" y="0"/>
                    <a:pt x="75030" y="0"/>
                  </a:cubicBezTo>
                  <a:close/>
                </a:path>
              </a:pathLst>
            </a:custGeom>
            <a:solidFill>
              <a:srgbClr val="1F367F"/>
            </a:solidFill>
            <a:ln cap="sq">
              <a:noFill/>
              <a:prstDash val="solid"/>
              <a:miter/>
            </a:ln>
          </p:spPr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7D2D3238-450B-235B-F20D-BA09E83F2BF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6">
            <a:extLst>
              <a:ext uri="{FF2B5EF4-FFF2-40B4-BE49-F238E27FC236}">
                <a16:creationId xmlns:a16="http://schemas.microsoft.com/office/drawing/2014/main" id="{F934BE95-F1B9-3079-9DD0-3B0C0B9E40B9}"/>
              </a:ext>
            </a:extLst>
          </p:cNvPr>
          <p:cNvGrpSpPr/>
          <p:nvPr/>
        </p:nvGrpSpPr>
        <p:grpSpPr>
          <a:xfrm>
            <a:off x="10524011" y="7472287"/>
            <a:ext cx="1091437" cy="973123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FA565C4F-39FE-F75E-1B46-9AC22FFEFD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5030" y="0"/>
                  </a:moveTo>
                  <a:lnTo>
                    <a:pt x="737770" y="0"/>
                  </a:lnTo>
                  <a:cubicBezTo>
                    <a:pt x="779208" y="0"/>
                    <a:pt x="812800" y="33592"/>
                    <a:pt x="812800" y="75030"/>
                  </a:cubicBezTo>
                  <a:lnTo>
                    <a:pt x="812800" y="737770"/>
                  </a:lnTo>
                  <a:cubicBezTo>
                    <a:pt x="812800" y="779208"/>
                    <a:pt x="779208" y="812800"/>
                    <a:pt x="737770" y="812800"/>
                  </a:cubicBezTo>
                  <a:lnTo>
                    <a:pt x="75030" y="812800"/>
                  </a:lnTo>
                  <a:cubicBezTo>
                    <a:pt x="33592" y="812800"/>
                    <a:pt x="0" y="779208"/>
                    <a:pt x="0" y="737770"/>
                  </a:cubicBezTo>
                  <a:lnTo>
                    <a:pt x="0" y="75030"/>
                  </a:lnTo>
                  <a:cubicBezTo>
                    <a:pt x="0" y="33592"/>
                    <a:pt x="33592" y="0"/>
                    <a:pt x="75030" y="0"/>
                  </a:cubicBezTo>
                  <a:close/>
                </a:path>
              </a:pathLst>
            </a:custGeom>
            <a:solidFill>
              <a:srgbClr val="1F367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797F490B-D4BD-E094-9785-4DA294BC2A9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">
            <a:extLst>
              <a:ext uri="{FF2B5EF4-FFF2-40B4-BE49-F238E27FC236}">
                <a16:creationId xmlns:a16="http://schemas.microsoft.com/office/drawing/2014/main" id="{A46AF7B2-1C0D-4751-7756-0118BA32C39A}"/>
              </a:ext>
            </a:extLst>
          </p:cNvPr>
          <p:cNvGrpSpPr/>
          <p:nvPr/>
        </p:nvGrpSpPr>
        <p:grpSpPr>
          <a:xfrm>
            <a:off x="10532801" y="8867600"/>
            <a:ext cx="1091437" cy="973123"/>
            <a:chOff x="0" y="0"/>
            <a:chExt cx="812800" cy="812800"/>
          </a:xfrm>
        </p:grpSpPr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8ECAA6F3-3E5F-D7FF-15A1-ADBD3E2E5E1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5030" y="0"/>
                  </a:moveTo>
                  <a:lnTo>
                    <a:pt x="737770" y="0"/>
                  </a:lnTo>
                  <a:cubicBezTo>
                    <a:pt x="779208" y="0"/>
                    <a:pt x="812800" y="33592"/>
                    <a:pt x="812800" y="75030"/>
                  </a:cubicBezTo>
                  <a:lnTo>
                    <a:pt x="812800" y="737770"/>
                  </a:lnTo>
                  <a:cubicBezTo>
                    <a:pt x="812800" y="779208"/>
                    <a:pt x="779208" y="812800"/>
                    <a:pt x="737770" y="812800"/>
                  </a:cubicBezTo>
                  <a:lnTo>
                    <a:pt x="75030" y="812800"/>
                  </a:lnTo>
                  <a:cubicBezTo>
                    <a:pt x="33592" y="812800"/>
                    <a:pt x="0" y="779208"/>
                    <a:pt x="0" y="737770"/>
                  </a:cubicBezTo>
                  <a:lnTo>
                    <a:pt x="0" y="75030"/>
                  </a:lnTo>
                  <a:cubicBezTo>
                    <a:pt x="0" y="33592"/>
                    <a:pt x="33592" y="0"/>
                    <a:pt x="75030" y="0"/>
                  </a:cubicBezTo>
                  <a:close/>
                </a:path>
              </a:pathLst>
            </a:custGeom>
            <a:solidFill>
              <a:srgbClr val="1F367F"/>
            </a:solidFill>
            <a:ln cap="sq">
              <a:noFill/>
              <a:prstDash val="solid"/>
              <a:miter/>
            </a:ln>
          </p:spPr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DDB86559-C5BE-1FD4-360A-0DE7A4D2404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3" name="TextBox 9">
            <a:extLst>
              <a:ext uri="{FF2B5EF4-FFF2-40B4-BE49-F238E27FC236}">
                <a16:creationId xmlns:a16="http://schemas.microsoft.com/office/drawing/2014/main" id="{F466382B-8204-B666-FFC0-0FFB13DBE7AF}"/>
              </a:ext>
            </a:extLst>
          </p:cNvPr>
          <p:cNvSpPr txBox="1"/>
          <p:nvPr/>
        </p:nvSpPr>
        <p:spPr>
          <a:xfrm>
            <a:off x="10506915" y="3215404"/>
            <a:ext cx="103184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</a:t>
            </a:r>
            <a:r>
              <a:rPr lang="en-US" altLang="zh-CN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</a:t>
            </a:r>
            <a:endParaRPr lang="en-US" sz="5500" b="1" dirty="0">
              <a:solidFill>
                <a:srgbClr val="FFFFFF"/>
              </a:solidFill>
              <a:latin typeface="Akzidenz-Grotesk Bold"/>
              <a:ea typeface="Akzidenz-Grotesk Bold"/>
              <a:cs typeface="Akzidenz-Grotesk Bold"/>
              <a:sym typeface="Akzidenz-Grotesk Bold"/>
            </a:endParaRPr>
          </a:p>
        </p:txBody>
      </p:sp>
      <p:sp>
        <p:nvSpPr>
          <p:cNvPr id="64" name="TextBox 9">
            <a:extLst>
              <a:ext uri="{FF2B5EF4-FFF2-40B4-BE49-F238E27FC236}">
                <a16:creationId xmlns:a16="http://schemas.microsoft.com/office/drawing/2014/main" id="{1A9E42A0-26A1-6826-9EA5-F11EB7A49678}"/>
              </a:ext>
            </a:extLst>
          </p:cNvPr>
          <p:cNvSpPr txBox="1"/>
          <p:nvPr/>
        </p:nvSpPr>
        <p:spPr>
          <a:xfrm>
            <a:off x="10477121" y="4720307"/>
            <a:ext cx="103184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</a:t>
            </a:r>
            <a:r>
              <a:rPr lang="en-US" altLang="zh-CN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3</a:t>
            </a:r>
            <a:endParaRPr lang="en-US" sz="5500" b="1" dirty="0">
              <a:solidFill>
                <a:srgbClr val="FFFFFF"/>
              </a:solidFill>
              <a:latin typeface="Akzidenz-Grotesk Bold"/>
              <a:ea typeface="Akzidenz-Grotesk Bold"/>
              <a:cs typeface="Akzidenz-Grotesk Bold"/>
              <a:sym typeface="Akzidenz-Grotesk Bold"/>
            </a:endParaRPr>
          </a:p>
        </p:txBody>
      </p:sp>
      <p:sp>
        <p:nvSpPr>
          <p:cNvPr id="65" name="TextBox 9">
            <a:extLst>
              <a:ext uri="{FF2B5EF4-FFF2-40B4-BE49-F238E27FC236}">
                <a16:creationId xmlns:a16="http://schemas.microsoft.com/office/drawing/2014/main" id="{E20F745F-A748-BBEE-CFC8-49A192B372AE}"/>
              </a:ext>
            </a:extLst>
          </p:cNvPr>
          <p:cNvSpPr txBox="1"/>
          <p:nvPr/>
        </p:nvSpPr>
        <p:spPr>
          <a:xfrm>
            <a:off x="10498610" y="6117180"/>
            <a:ext cx="103184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</a:t>
            </a:r>
            <a:r>
              <a:rPr lang="en-US" altLang="zh-CN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4</a:t>
            </a:r>
            <a:endParaRPr lang="en-US" sz="5500" b="1" dirty="0">
              <a:solidFill>
                <a:srgbClr val="FFFFFF"/>
              </a:solidFill>
              <a:latin typeface="Akzidenz-Grotesk Bold"/>
              <a:ea typeface="Akzidenz-Grotesk Bold"/>
              <a:cs typeface="Akzidenz-Grotesk Bold"/>
              <a:sym typeface="Akzidenz-Grotesk Bold"/>
            </a:endParaRPr>
          </a:p>
        </p:txBody>
      </p:sp>
      <p:sp>
        <p:nvSpPr>
          <p:cNvPr id="66" name="TextBox 9">
            <a:extLst>
              <a:ext uri="{FF2B5EF4-FFF2-40B4-BE49-F238E27FC236}">
                <a16:creationId xmlns:a16="http://schemas.microsoft.com/office/drawing/2014/main" id="{24E8F3B7-4B95-A164-58D7-DB4018504E12}"/>
              </a:ext>
            </a:extLst>
          </p:cNvPr>
          <p:cNvSpPr txBox="1"/>
          <p:nvPr/>
        </p:nvSpPr>
        <p:spPr>
          <a:xfrm>
            <a:off x="10477121" y="1767704"/>
            <a:ext cx="103184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01</a:t>
            </a:r>
          </a:p>
        </p:txBody>
      </p:sp>
      <p:sp>
        <p:nvSpPr>
          <p:cNvPr id="67" name="TextBox 9">
            <a:extLst>
              <a:ext uri="{FF2B5EF4-FFF2-40B4-BE49-F238E27FC236}">
                <a16:creationId xmlns:a16="http://schemas.microsoft.com/office/drawing/2014/main" id="{3FB97DC7-163C-67EB-45D7-173AD9994BBE}"/>
              </a:ext>
            </a:extLst>
          </p:cNvPr>
          <p:cNvSpPr txBox="1"/>
          <p:nvPr/>
        </p:nvSpPr>
        <p:spPr>
          <a:xfrm>
            <a:off x="10531659" y="7541842"/>
            <a:ext cx="103184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</a:t>
            </a:r>
            <a:r>
              <a:rPr lang="en-US" altLang="zh-CN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5</a:t>
            </a:r>
            <a:endParaRPr lang="en-US" sz="5500" b="1" dirty="0">
              <a:solidFill>
                <a:srgbClr val="FFFFFF"/>
              </a:solidFill>
              <a:latin typeface="Akzidenz-Grotesk Bold"/>
              <a:ea typeface="Akzidenz-Grotesk Bold"/>
              <a:cs typeface="Akzidenz-Grotesk Bold"/>
              <a:sym typeface="Akzidenz-Grotesk Bold"/>
            </a:endParaRPr>
          </a:p>
        </p:txBody>
      </p:sp>
      <p:sp>
        <p:nvSpPr>
          <p:cNvPr id="68" name="TextBox 9">
            <a:extLst>
              <a:ext uri="{FF2B5EF4-FFF2-40B4-BE49-F238E27FC236}">
                <a16:creationId xmlns:a16="http://schemas.microsoft.com/office/drawing/2014/main" id="{2060F163-D3BC-0A41-8897-92998E90B5CB}"/>
              </a:ext>
            </a:extLst>
          </p:cNvPr>
          <p:cNvSpPr txBox="1"/>
          <p:nvPr/>
        </p:nvSpPr>
        <p:spPr>
          <a:xfrm>
            <a:off x="10592390" y="8997366"/>
            <a:ext cx="103184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</a:t>
            </a:r>
            <a:r>
              <a:rPr lang="en-US" altLang="zh-CN" sz="5500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6</a:t>
            </a:r>
            <a:endParaRPr lang="en-US" sz="5500" b="1" dirty="0">
              <a:solidFill>
                <a:srgbClr val="FFFFFF"/>
              </a:solidFill>
              <a:latin typeface="Akzidenz-Grotesk Bold"/>
              <a:ea typeface="Akzidenz-Grotesk Bold"/>
              <a:cs typeface="Akzidenz-Grotesk Bold"/>
              <a:sym typeface="Akzidenz-Grotesk Bold"/>
            </a:endParaRPr>
          </a:p>
        </p:txBody>
      </p:sp>
      <p:sp>
        <p:nvSpPr>
          <p:cNvPr id="69" name="TextBox 37">
            <a:extLst>
              <a:ext uri="{FF2B5EF4-FFF2-40B4-BE49-F238E27FC236}">
                <a16:creationId xmlns:a16="http://schemas.microsoft.com/office/drawing/2014/main" id="{76A27C7E-F2E2-183E-6AD6-6926DAB519E2}"/>
              </a:ext>
            </a:extLst>
          </p:cNvPr>
          <p:cNvSpPr txBox="1"/>
          <p:nvPr/>
        </p:nvSpPr>
        <p:spPr>
          <a:xfrm>
            <a:off x="9314698" y="548434"/>
            <a:ext cx="255538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1"/>
              </a:lnSpc>
            </a:pPr>
            <a:r>
              <a:rPr lang="zh-CN" alt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验证结果与数据</a:t>
            </a:r>
            <a:endParaRPr lang="en-US" sz="1926" dirty="0">
              <a:solidFill>
                <a:srgbClr val="100F0D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70" name="TextBox 37">
            <a:extLst>
              <a:ext uri="{FF2B5EF4-FFF2-40B4-BE49-F238E27FC236}">
                <a16:creationId xmlns:a16="http://schemas.microsoft.com/office/drawing/2014/main" id="{0E9CECCA-AD34-9268-392B-F80E6B82CEEB}"/>
              </a:ext>
            </a:extLst>
          </p:cNvPr>
          <p:cNvSpPr txBox="1"/>
          <p:nvPr/>
        </p:nvSpPr>
        <p:spPr>
          <a:xfrm>
            <a:off x="11884133" y="550458"/>
            <a:ext cx="255538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1"/>
              </a:lnSpc>
            </a:pPr>
            <a:r>
              <a:rPr lang="zh-CN" alt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排错与复盘</a:t>
            </a:r>
            <a:endParaRPr lang="en-US" sz="1926" dirty="0">
              <a:solidFill>
                <a:srgbClr val="100F0D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53606" y="1587547"/>
            <a:ext cx="578078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5400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项目背景与目标</a:t>
            </a:r>
            <a:endParaRPr lang="en-US" altLang="zh-CN" sz="5400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6460383" y="-490423"/>
            <a:ext cx="2712215" cy="10394205"/>
            <a:chOff x="0" y="0"/>
            <a:chExt cx="545386" cy="20901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5386" cy="2090122"/>
            </a:xfrm>
            <a:custGeom>
              <a:avLst/>
              <a:gdLst/>
              <a:ahLst/>
              <a:cxnLst/>
              <a:rect l="l" t="t" r="r" b="b"/>
              <a:pathLst>
                <a:path w="545386" h="2090122">
                  <a:moveTo>
                    <a:pt x="545386" y="0"/>
                  </a:moveTo>
                  <a:lnTo>
                    <a:pt x="545386" y="1975822"/>
                  </a:lnTo>
                  <a:lnTo>
                    <a:pt x="272693" y="2090122"/>
                  </a:lnTo>
                  <a:lnTo>
                    <a:pt x="0" y="1975822"/>
                  </a:lnTo>
                  <a:lnTo>
                    <a:pt x="0" y="0"/>
                  </a:lnTo>
                  <a:lnTo>
                    <a:pt x="545386" y="0"/>
                  </a:lnTo>
                  <a:close/>
                </a:path>
              </a:pathLst>
            </a:custGeom>
            <a:solidFill>
              <a:srgbClr val="E2E5EE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545386" cy="2023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31966" y="4166364"/>
            <a:ext cx="1080630" cy="108063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210" tIns="53210" rIns="53210" bIns="53210" rtlCol="0" anchor="ctr"/>
            <a:lstStyle/>
            <a:p>
              <a:pPr algn="ctr">
                <a:lnSpc>
                  <a:spcPts val="3107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6460383" y="2498016"/>
            <a:ext cx="2712215" cy="10394205"/>
            <a:chOff x="0" y="0"/>
            <a:chExt cx="545386" cy="20901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5386" cy="2090122"/>
            </a:xfrm>
            <a:custGeom>
              <a:avLst/>
              <a:gdLst/>
              <a:ahLst/>
              <a:cxnLst/>
              <a:rect l="l" t="t" r="r" b="b"/>
              <a:pathLst>
                <a:path w="545386" h="2090122">
                  <a:moveTo>
                    <a:pt x="545386" y="0"/>
                  </a:moveTo>
                  <a:lnTo>
                    <a:pt x="545386" y="1975822"/>
                  </a:lnTo>
                  <a:lnTo>
                    <a:pt x="272693" y="2090122"/>
                  </a:lnTo>
                  <a:lnTo>
                    <a:pt x="0" y="1975822"/>
                  </a:lnTo>
                  <a:lnTo>
                    <a:pt x="0" y="0"/>
                  </a:lnTo>
                  <a:lnTo>
                    <a:pt x="545386" y="0"/>
                  </a:lnTo>
                  <a:close/>
                </a:path>
              </a:pathLst>
            </a:custGeom>
            <a:solidFill>
              <a:srgbClr val="E2E5EE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545386" cy="2023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4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31966" y="7154804"/>
            <a:ext cx="1080630" cy="108063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210" tIns="53210" rIns="53210" bIns="53210" rtlCol="0" anchor="ctr"/>
            <a:lstStyle/>
            <a:p>
              <a:pPr algn="ctr">
                <a:lnSpc>
                  <a:spcPts val="3107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756662" y="4454184"/>
            <a:ext cx="631238" cy="504990"/>
          </a:xfrm>
          <a:custGeom>
            <a:avLst/>
            <a:gdLst/>
            <a:ahLst/>
            <a:cxnLst/>
            <a:rect l="l" t="t" r="r" b="b"/>
            <a:pathLst>
              <a:path w="631238" h="504990">
                <a:moveTo>
                  <a:pt x="0" y="0"/>
                </a:moveTo>
                <a:lnTo>
                  <a:pt x="631238" y="0"/>
                </a:lnTo>
                <a:lnTo>
                  <a:pt x="631238" y="504990"/>
                </a:lnTo>
                <a:lnTo>
                  <a:pt x="0" y="50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779908" y="7427199"/>
            <a:ext cx="584746" cy="535840"/>
          </a:xfrm>
          <a:custGeom>
            <a:avLst/>
            <a:gdLst/>
            <a:ahLst/>
            <a:cxnLst/>
            <a:rect l="l" t="t" r="r" b="b"/>
            <a:pathLst>
              <a:path w="584746" h="535840">
                <a:moveTo>
                  <a:pt x="0" y="0"/>
                </a:moveTo>
                <a:lnTo>
                  <a:pt x="584746" y="0"/>
                </a:lnTo>
                <a:lnTo>
                  <a:pt x="584746" y="535840"/>
                </a:lnTo>
                <a:lnTo>
                  <a:pt x="0" y="535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515074" y="3624987"/>
            <a:ext cx="3591755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68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项目</a:t>
            </a:r>
            <a:r>
              <a:rPr lang="en-US" sz="2800" b="1" dirty="0" err="1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背景</a:t>
            </a:r>
            <a:endParaRPr lang="en-US" sz="2800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515074" y="4305300"/>
            <a:ext cx="8848022" cy="107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just">
              <a:lnSpc>
                <a:spcPts val="2856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云计算时代的技术选择挑战：云原生时代，应用部署载体在传统虚拟机与新兴容器间选择</a:t>
            </a:r>
          </a:p>
          <a:p>
            <a:pPr marL="285750" lvl="0" indent="-285750" algn="just">
              <a:lnSpc>
                <a:spcPts val="2856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NIST</a:t>
            </a: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云计算特征体现：快速弹性、资源池化、按需自助服务</a:t>
            </a:r>
            <a:endParaRPr lang="en-US" altLang="zh-CN" sz="1700" u="none" strike="noStrike" dirty="0">
              <a:solidFill>
                <a:srgbClr val="1E1E1E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  <a:p>
            <a:pPr marL="285750" lvl="0" indent="-285750" algn="just">
              <a:lnSpc>
                <a:spcPts val="2856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技术发展背景：传统虚拟化（</a:t>
            </a:r>
            <a:r>
              <a:rPr lang="en-US" altLang="zh-CN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VMware</a:t>
            </a: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）与容器化技术（</a:t>
            </a:r>
            <a:r>
              <a:rPr lang="en-US" altLang="zh-CN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</a:t>
            </a: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）、云原生的运用</a:t>
            </a:r>
            <a:endParaRPr lang="en-US" sz="1700" u="none" strike="noStrike" dirty="0">
              <a:solidFill>
                <a:srgbClr val="1E1E1E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515074" y="6613427"/>
            <a:ext cx="3591755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68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目标</a:t>
            </a:r>
            <a:endParaRPr lang="en-US" sz="2800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515074" y="7353300"/>
            <a:ext cx="8848022" cy="107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just">
              <a:lnSpc>
                <a:spcPts val="2856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实现同一</a:t>
            </a:r>
            <a:r>
              <a:rPr lang="en-US" altLang="zh-CN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Nginx</a:t>
            </a: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应用在</a:t>
            </a:r>
            <a:r>
              <a:rPr lang="en-US" altLang="zh-CN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VMware</a:t>
            </a: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虚拟机与</a:t>
            </a:r>
            <a:r>
              <a:rPr lang="en-US" altLang="zh-CN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</a:t>
            </a: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容器中的自动化部署与运行。</a:t>
            </a:r>
            <a:endParaRPr lang="en-US" altLang="zh-CN" sz="1700" u="none" strike="noStrike" dirty="0">
              <a:solidFill>
                <a:srgbClr val="1E1E1E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  <a:p>
            <a:pPr marL="285750" lvl="0" indent="-285750" algn="just">
              <a:lnSpc>
                <a:spcPts val="2856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量化对比启动时间、</a:t>
            </a:r>
            <a:r>
              <a:rPr lang="en-US" altLang="zh-CN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CPU/</a:t>
            </a: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内存</a:t>
            </a:r>
            <a:r>
              <a:rPr lang="en-US" altLang="zh-CN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/</a:t>
            </a: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磁盘占用（≥</a:t>
            </a:r>
            <a:r>
              <a:rPr lang="en-US" altLang="zh-CN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3</a:t>
            </a: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指标</a:t>
            </a:r>
            <a:endParaRPr lang="en-US" altLang="zh-CN" sz="1700" u="none" strike="noStrike" dirty="0">
              <a:solidFill>
                <a:srgbClr val="1E1E1E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  <a:p>
            <a:pPr marL="285750" lvl="0" indent="-285750" algn="just">
              <a:lnSpc>
                <a:spcPts val="2856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对两者部署的</a:t>
            </a:r>
            <a:r>
              <a:rPr lang="en-US" altLang="zh-CN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Nginx</a:t>
            </a: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服务进行并发压力测试，对比</a:t>
            </a:r>
            <a:r>
              <a:rPr lang="en-US" altLang="zh-CN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QPS</a:t>
            </a:r>
            <a:r>
              <a:rPr lang="zh-CN" altLang="en-US" sz="1700" u="none" strike="noStrike" dirty="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与平均响应时间</a:t>
            </a:r>
            <a:endParaRPr lang="en-US" sz="1700" u="none" strike="noStrike" dirty="0">
              <a:solidFill>
                <a:srgbClr val="1E1E1E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3261243" y="3350572"/>
            <a:ext cx="3247141" cy="2712215"/>
            <a:chOff x="0" y="0"/>
            <a:chExt cx="4742023" cy="396083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42023" cy="3960896"/>
            </a:xfrm>
            <a:custGeom>
              <a:avLst/>
              <a:gdLst/>
              <a:ahLst/>
              <a:cxnLst/>
              <a:rect l="l" t="t" r="r" b="b"/>
              <a:pathLst>
                <a:path w="4742023" h="3960896">
                  <a:moveTo>
                    <a:pt x="0" y="0"/>
                  </a:moveTo>
                  <a:lnTo>
                    <a:pt x="4742023" y="0"/>
                  </a:lnTo>
                  <a:lnTo>
                    <a:pt x="4742023" y="3960896"/>
                  </a:lnTo>
                  <a:lnTo>
                    <a:pt x="0" y="3960896"/>
                  </a:lnTo>
                </a:path>
              </a:pathLst>
            </a:custGeom>
            <a:blipFill>
              <a:blip r:embed="rId7"/>
              <a:stretch>
                <a:fillRect l="-12684" r="-12684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13261243" y="6339011"/>
            <a:ext cx="3247141" cy="2712215"/>
            <a:chOff x="0" y="0"/>
            <a:chExt cx="4742023" cy="396083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742023" cy="3960896"/>
            </a:xfrm>
            <a:custGeom>
              <a:avLst/>
              <a:gdLst/>
              <a:ahLst/>
              <a:cxnLst/>
              <a:rect l="l" t="t" r="r" b="b"/>
              <a:pathLst>
                <a:path w="4742023" h="3960896">
                  <a:moveTo>
                    <a:pt x="0" y="0"/>
                  </a:moveTo>
                  <a:lnTo>
                    <a:pt x="4742023" y="0"/>
                  </a:lnTo>
                  <a:lnTo>
                    <a:pt x="4742023" y="3960896"/>
                  </a:lnTo>
                  <a:lnTo>
                    <a:pt x="0" y="3960896"/>
                  </a:lnTo>
                </a:path>
              </a:pathLst>
            </a:custGeom>
            <a:blipFill>
              <a:blip r:embed="rId8"/>
              <a:stretch>
                <a:fillRect l="-12684" r="-12684"/>
              </a:stretch>
            </a:blipFill>
          </p:spPr>
        </p:sp>
      </p:grpSp>
      <p:sp>
        <p:nvSpPr>
          <p:cNvPr id="35" name="Freeform 17">
            <a:extLst>
              <a:ext uri="{FF2B5EF4-FFF2-40B4-BE49-F238E27FC236}">
                <a16:creationId xmlns:a16="http://schemas.microsoft.com/office/drawing/2014/main" id="{81E267A0-C0CD-BDF4-3086-BD910FE2644B}"/>
              </a:ext>
            </a:extLst>
          </p:cNvPr>
          <p:cNvSpPr/>
          <p:nvPr/>
        </p:nvSpPr>
        <p:spPr>
          <a:xfrm rot="-9039306">
            <a:off x="-5864494" y="6378249"/>
            <a:ext cx="8335260" cy="8552639"/>
          </a:xfrm>
          <a:custGeom>
            <a:avLst/>
            <a:gdLst/>
            <a:ahLst/>
            <a:cxnLst/>
            <a:rect l="l" t="t" r="r" b="b"/>
            <a:pathLst>
              <a:path w="8335260" h="8552639">
                <a:moveTo>
                  <a:pt x="0" y="0"/>
                </a:moveTo>
                <a:lnTo>
                  <a:pt x="8335260" y="0"/>
                </a:lnTo>
                <a:lnTo>
                  <a:pt x="8335260" y="8552639"/>
                </a:lnTo>
                <a:lnTo>
                  <a:pt x="0" y="85526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EA82A96-B4F0-011D-DC47-8B16DF120DB9}"/>
              </a:ext>
            </a:extLst>
          </p:cNvPr>
          <p:cNvGrpSpPr/>
          <p:nvPr/>
        </p:nvGrpSpPr>
        <p:grpSpPr>
          <a:xfrm>
            <a:off x="0" y="388200"/>
            <a:ext cx="18288000" cy="659550"/>
            <a:chOff x="0" y="388200"/>
            <a:chExt cx="18288000" cy="659550"/>
          </a:xfrm>
        </p:grpSpPr>
        <p:grpSp>
          <p:nvGrpSpPr>
            <p:cNvPr id="39" name="Group 28">
              <a:extLst>
                <a:ext uri="{FF2B5EF4-FFF2-40B4-BE49-F238E27FC236}">
                  <a16:creationId xmlns:a16="http://schemas.microsoft.com/office/drawing/2014/main" id="{5DEB0923-C30C-B3D8-6E20-F640F36BB13A}"/>
                </a:ext>
              </a:extLst>
            </p:cNvPr>
            <p:cNvGrpSpPr/>
            <p:nvPr/>
          </p:nvGrpSpPr>
          <p:grpSpPr>
            <a:xfrm>
              <a:off x="0" y="388200"/>
              <a:ext cx="18288000" cy="659550"/>
              <a:chOff x="0" y="0"/>
              <a:chExt cx="24813158" cy="894877"/>
            </a:xfrm>
          </p:grpSpPr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DC2A2756-5D2B-8BA3-8B5C-7834AD6AC8F5}"/>
                  </a:ext>
                </a:extLst>
              </p:cNvPr>
              <p:cNvSpPr/>
              <p:nvPr/>
            </p:nvSpPr>
            <p:spPr>
              <a:xfrm>
                <a:off x="0" y="0"/>
                <a:ext cx="24813158" cy="894877"/>
              </a:xfrm>
              <a:custGeom>
                <a:avLst/>
                <a:gdLst/>
                <a:ahLst/>
                <a:cxnLst/>
                <a:rect l="l" t="t" r="r" b="b"/>
                <a:pathLst>
                  <a:path w="24813158" h="894877">
                    <a:moveTo>
                      <a:pt x="0" y="0"/>
                    </a:moveTo>
                    <a:lnTo>
                      <a:pt x="24813158" y="0"/>
                    </a:lnTo>
                    <a:lnTo>
                      <a:pt x="24813158" y="894877"/>
                    </a:lnTo>
                    <a:lnTo>
                      <a:pt x="0" y="894877"/>
                    </a:lnTo>
                    <a:close/>
                  </a:path>
                </a:pathLst>
              </a:custGeom>
              <a:solidFill>
                <a:srgbClr val="1F367F">
                  <a:alpha val="12941"/>
                </a:srgbClr>
              </a:solidFill>
            </p:spPr>
          </p:sp>
          <p:sp>
            <p:nvSpPr>
              <p:cNvPr id="49" name="TextBox 30">
                <a:extLst>
                  <a:ext uri="{FF2B5EF4-FFF2-40B4-BE49-F238E27FC236}">
                    <a16:creationId xmlns:a16="http://schemas.microsoft.com/office/drawing/2014/main" id="{F1DFF8C3-88DC-4E90-7C4C-10079AE392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13158" cy="942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1"/>
                  </a:lnSpc>
                </a:pPr>
                <a:endParaRPr/>
              </a:p>
            </p:txBody>
          </p:sp>
        </p:grp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96F0B9B1-7C84-9D83-BC86-2C822FF8834A}"/>
                </a:ext>
              </a:extLst>
            </p:cNvPr>
            <p:cNvSpPr/>
            <p:nvPr/>
          </p:nvSpPr>
          <p:spPr>
            <a:xfrm>
              <a:off x="15983546" y="498563"/>
              <a:ext cx="412802" cy="446053"/>
            </a:xfrm>
            <a:custGeom>
              <a:avLst/>
              <a:gdLst/>
              <a:ahLst/>
              <a:cxnLst/>
              <a:rect l="l" t="t" r="r" b="b"/>
              <a:pathLst>
                <a:path w="412802" h="446053">
                  <a:moveTo>
                    <a:pt x="0" y="0"/>
                  </a:moveTo>
                  <a:lnTo>
                    <a:pt x="412801" y="0"/>
                  </a:lnTo>
                  <a:lnTo>
                    <a:pt x="412801" y="446053"/>
                  </a:lnTo>
                  <a:lnTo>
                    <a:pt x="0" y="44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951F78C-76AD-A6F6-770F-6A04B2F5930C}"/>
                </a:ext>
              </a:extLst>
            </p:cNvPr>
            <p:cNvSpPr/>
            <p:nvPr/>
          </p:nvSpPr>
          <p:spPr>
            <a:xfrm>
              <a:off x="15242544" y="489982"/>
              <a:ext cx="463216" cy="463216"/>
            </a:xfrm>
            <a:custGeom>
              <a:avLst/>
              <a:gdLst/>
              <a:ahLst/>
              <a:cxnLst/>
              <a:rect l="l" t="t" r="r" b="b"/>
              <a:pathLst>
                <a:path w="463216" h="463216">
                  <a:moveTo>
                    <a:pt x="0" y="0"/>
                  </a:moveTo>
                  <a:lnTo>
                    <a:pt x="463216" y="0"/>
                  </a:lnTo>
                  <a:lnTo>
                    <a:pt x="463216" y="463216"/>
                  </a:lnTo>
                  <a:lnTo>
                    <a:pt x="0" y="463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38399109-815C-58C3-45E1-23AAFC62F250}"/>
                </a:ext>
              </a:extLst>
            </p:cNvPr>
            <p:cNvSpPr txBox="1"/>
            <p:nvPr/>
          </p:nvSpPr>
          <p:spPr>
            <a:xfrm>
              <a:off x="588510" y="559666"/>
              <a:ext cx="1770758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项目背景与目标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3" name="TextBox 35">
              <a:extLst>
                <a:ext uri="{FF2B5EF4-FFF2-40B4-BE49-F238E27FC236}">
                  <a16:creationId xmlns:a16="http://schemas.microsoft.com/office/drawing/2014/main" id="{2634E952-35FE-4EBF-E69D-31B1C1031E2D}"/>
                </a:ext>
              </a:extLst>
            </p:cNvPr>
            <p:cNvSpPr txBox="1"/>
            <p:nvPr/>
          </p:nvSpPr>
          <p:spPr>
            <a:xfrm>
              <a:off x="2953642" y="559666"/>
              <a:ext cx="1770758" cy="304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关键概念与原理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4" name="TextBox 36">
              <a:extLst>
                <a:ext uri="{FF2B5EF4-FFF2-40B4-BE49-F238E27FC236}">
                  <a16:creationId xmlns:a16="http://schemas.microsoft.com/office/drawing/2014/main" id="{F8F7A97B-AAA5-4ED8-0A09-549864A978A5}"/>
                </a:ext>
              </a:extLst>
            </p:cNvPr>
            <p:cNvSpPr txBox="1"/>
            <p:nvPr/>
          </p:nvSpPr>
          <p:spPr>
            <a:xfrm>
              <a:off x="5236148" y="563403"/>
              <a:ext cx="555052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架构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id="{13D41237-FC2E-DDD5-551D-E19F5D296894}"/>
                </a:ext>
              </a:extLst>
            </p:cNvPr>
            <p:cNvSpPr txBox="1"/>
            <p:nvPr/>
          </p:nvSpPr>
          <p:spPr>
            <a:xfrm>
              <a:off x="6437676" y="560677"/>
              <a:ext cx="2477724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关键实现与演示点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6" name="TextBox 37">
              <a:extLst>
                <a:ext uri="{FF2B5EF4-FFF2-40B4-BE49-F238E27FC236}">
                  <a16:creationId xmlns:a16="http://schemas.microsoft.com/office/drawing/2014/main" id="{14F4FA80-A403-F35A-3F86-406B876D23E0}"/>
                </a:ext>
              </a:extLst>
            </p:cNvPr>
            <p:cNvSpPr txBox="1"/>
            <p:nvPr/>
          </p:nvSpPr>
          <p:spPr>
            <a:xfrm>
              <a:off x="9274954" y="560677"/>
              <a:ext cx="1850246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验证结果与数据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38DAE5BE-3585-A5AE-677B-D314AFA9E297}"/>
                </a:ext>
              </a:extLst>
            </p:cNvPr>
            <p:cNvSpPr txBox="1"/>
            <p:nvPr/>
          </p:nvSpPr>
          <p:spPr>
            <a:xfrm>
              <a:off x="11731733" y="552947"/>
              <a:ext cx="137466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排错与复盘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</p:grpSp>
      <p:sp>
        <p:nvSpPr>
          <p:cNvPr id="50" name="Freeform 32">
            <a:extLst>
              <a:ext uri="{FF2B5EF4-FFF2-40B4-BE49-F238E27FC236}">
                <a16:creationId xmlns:a16="http://schemas.microsoft.com/office/drawing/2014/main" id="{AA4F2F66-3865-4D84-1E4E-14A3FD561235}"/>
              </a:ext>
            </a:extLst>
          </p:cNvPr>
          <p:cNvSpPr/>
          <p:nvPr/>
        </p:nvSpPr>
        <p:spPr>
          <a:xfrm>
            <a:off x="16674134" y="489822"/>
            <a:ext cx="455951" cy="463536"/>
          </a:xfrm>
          <a:custGeom>
            <a:avLst/>
            <a:gdLst/>
            <a:ahLst/>
            <a:cxnLst/>
            <a:rect l="l" t="t" r="r" b="b"/>
            <a:pathLst>
              <a:path w="455951" h="463536">
                <a:moveTo>
                  <a:pt x="0" y="0"/>
                </a:moveTo>
                <a:lnTo>
                  <a:pt x="455951" y="0"/>
                </a:lnTo>
                <a:lnTo>
                  <a:pt x="455951" y="463536"/>
                </a:lnTo>
                <a:lnTo>
                  <a:pt x="0" y="463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71008" y="1551315"/>
            <a:ext cx="578078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5400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关键概念与原理</a:t>
            </a:r>
            <a:endParaRPr lang="en-US" altLang="zh-CN" sz="5400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123963" y="3206168"/>
            <a:ext cx="3964911" cy="706238"/>
            <a:chOff x="0" y="0"/>
            <a:chExt cx="1044256" cy="1860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4256" cy="186005"/>
            </a:xfrm>
            <a:custGeom>
              <a:avLst/>
              <a:gdLst/>
              <a:ahLst/>
              <a:cxnLst/>
              <a:rect l="l" t="t" r="r" b="b"/>
              <a:pathLst>
                <a:path w="1044256" h="186005">
                  <a:moveTo>
                    <a:pt x="0" y="0"/>
                  </a:moveTo>
                  <a:lnTo>
                    <a:pt x="1044256" y="0"/>
                  </a:lnTo>
                  <a:lnTo>
                    <a:pt x="1044256" y="186005"/>
                  </a:lnTo>
                  <a:lnTo>
                    <a:pt x="0" y="186005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044256" cy="214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23963" y="4274725"/>
            <a:ext cx="3964911" cy="4668514"/>
            <a:chOff x="0" y="0"/>
            <a:chExt cx="1044256" cy="12295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4256" cy="1229568"/>
            </a:xfrm>
            <a:custGeom>
              <a:avLst/>
              <a:gdLst/>
              <a:ahLst/>
              <a:cxnLst/>
              <a:rect l="l" t="t" r="r" b="b"/>
              <a:pathLst>
                <a:path w="1044256" h="1229568">
                  <a:moveTo>
                    <a:pt x="0" y="0"/>
                  </a:moveTo>
                  <a:lnTo>
                    <a:pt x="1044256" y="0"/>
                  </a:lnTo>
                  <a:lnTo>
                    <a:pt x="1044256" y="1229568"/>
                  </a:lnTo>
                  <a:lnTo>
                    <a:pt x="0" y="1229568"/>
                  </a:lnTo>
                  <a:close/>
                </a:path>
              </a:pathLst>
            </a:custGeom>
            <a:solidFill>
              <a:srgbClr val="E2E5EE">
                <a:alpha val="6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044256" cy="1277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0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437819" y="3316331"/>
            <a:ext cx="389131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NIST</a:t>
            </a:r>
            <a:r>
              <a:rPr lang="zh-CN" altLang="en-US" sz="3200" b="1" dirty="0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云计算特征</a:t>
            </a:r>
            <a:endParaRPr lang="zh-CN" altLang="en-US" sz="3200" b="1" dirty="0">
              <a:solidFill>
                <a:srgbClr val="E4E4E4"/>
              </a:solidFill>
              <a:effectLst/>
              <a:latin typeface="思源黑体 2" panose="02010600030101010101" charset="-122"/>
              <a:ea typeface="思源黑体 2" panose="02010600030101010101" charset="-122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3937478" y="3889580"/>
            <a:ext cx="337879" cy="295645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222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164056" y="3206168"/>
            <a:ext cx="3962400" cy="706238"/>
            <a:chOff x="0" y="0"/>
            <a:chExt cx="1043595" cy="1860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3595" cy="186005"/>
            </a:xfrm>
            <a:custGeom>
              <a:avLst/>
              <a:gdLst/>
              <a:ahLst/>
              <a:cxnLst/>
              <a:rect l="l" t="t" r="r" b="b"/>
              <a:pathLst>
                <a:path w="1043595" h="186005">
                  <a:moveTo>
                    <a:pt x="0" y="0"/>
                  </a:moveTo>
                  <a:lnTo>
                    <a:pt x="1043595" y="0"/>
                  </a:lnTo>
                  <a:lnTo>
                    <a:pt x="1043595" y="186005"/>
                  </a:lnTo>
                  <a:lnTo>
                    <a:pt x="0" y="186005"/>
                  </a:lnTo>
                  <a:close/>
                </a:path>
              </a:pathLst>
            </a:custGeom>
            <a:solidFill>
              <a:srgbClr val="4057A2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043595" cy="214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164056" y="4274725"/>
            <a:ext cx="3962400" cy="4668514"/>
            <a:chOff x="0" y="0"/>
            <a:chExt cx="1043595" cy="12295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43595" cy="1229568"/>
            </a:xfrm>
            <a:custGeom>
              <a:avLst/>
              <a:gdLst/>
              <a:ahLst/>
              <a:cxnLst/>
              <a:rect l="l" t="t" r="r" b="b"/>
              <a:pathLst>
                <a:path w="1043595" h="1229568">
                  <a:moveTo>
                    <a:pt x="0" y="0"/>
                  </a:moveTo>
                  <a:lnTo>
                    <a:pt x="1043595" y="0"/>
                  </a:lnTo>
                  <a:lnTo>
                    <a:pt x="1043595" y="1229568"/>
                  </a:lnTo>
                  <a:lnTo>
                    <a:pt x="0" y="1229568"/>
                  </a:lnTo>
                  <a:close/>
                </a:path>
              </a:pathLst>
            </a:custGeom>
            <a:solidFill>
              <a:srgbClr val="E2E5EE">
                <a:alpha val="6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043595" cy="1277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0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700726" y="3227023"/>
            <a:ext cx="2889059" cy="50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zh-CN" altLang="en-US" sz="2800" b="1" dirty="0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虚拟化</a:t>
            </a:r>
            <a:r>
              <a:rPr lang="en-US" altLang="zh-CN" sz="2800" b="1" dirty="0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vs</a:t>
            </a:r>
            <a:r>
              <a:rPr lang="zh-CN" altLang="en-US" sz="2800" b="1" dirty="0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容器化</a:t>
            </a:r>
            <a:endParaRPr lang="en-US" sz="2800" b="1" dirty="0">
              <a:solidFill>
                <a:srgbClr val="FFFFFF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8976316" y="3889580"/>
            <a:ext cx="337879" cy="295645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4057A2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222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201637" y="3206168"/>
            <a:ext cx="3962400" cy="706238"/>
            <a:chOff x="0" y="0"/>
            <a:chExt cx="1043595" cy="18600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43595" cy="186005"/>
            </a:xfrm>
            <a:custGeom>
              <a:avLst/>
              <a:gdLst/>
              <a:ahLst/>
              <a:cxnLst/>
              <a:rect l="l" t="t" r="r" b="b"/>
              <a:pathLst>
                <a:path w="1043595" h="186005">
                  <a:moveTo>
                    <a:pt x="0" y="0"/>
                  </a:moveTo>
                  <a:lnTo>
                    <a:pt x="1043595" y="0"/>
                  </a:lnTo>
                  <a:lnTo>
                    <a:pt x="1043595" y="186005"/>
                  </a:lnTo>
                  <a:lnTo>
                    <a:pt x="0" y="186005"/>
                  </a:lnTo>
                  <a:close/>
                </a:path>
              </a:pathLst>
            </a:custGeom>
            <a:solidFill>
              <a:srgbClr val="1F367F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043595" cy="214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201637" y="4274725"/>
            <a:ext cx="3962400" cy="4668514"/>
            <a:chOff x="0" y="0"/>
            <a:chExt cx="1043595" cy="122956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43595" cy="1229568"/>
            </a:xfrm>
            <a:custGeom>
              <a:avLst/>
              <a:gdLst/>
              <a:ahLst/>
              <a:cxnLst/>
              <a:rect l="l" t="t" r="r" b="b"/>
              <a:pathLst>
                <a:path w="1043595" h="1229568">
                  <a:moveTo>
                    <a:pt x="0" y="0"/>
                  </a:moveTo>
                  <a:lnTo>
                    <a:pt x="1043595" y="0"/>
                  </a:lnTo>
                  <a:lnTo>
                    <a:pt x="1043595" y="1229568"/>
                  </a:lnTo>
                  <a:lnTo>
                    <a:pt x="0" y="1229568"/>
                  </a:lnTo>
                  <a:close/>
                </a:path>
              </a:pathLst>
            </a:custGeom>
            <a:solidFill>
              <a:srgbClr val="E2E5EE">
                <a:alpha val="6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043595" cy="1277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0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2738308" y="3227023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zh-CN" altLang="en-US" sz="2800" b="1" dirty="0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服务模型</a:t>
            </a:r>
            <a:endParaRPr lang="en-US" sz="2800" b="1" dirty="0">
              <a:solidFill>
                <a:srgbClr val="FFFFFF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40" name="Group 40"/>
          <p:cNvGrpSpPr/>
          <p:nvPr/>
        </p:nvGrpSpPr>
        <p:grpSpPr>
          <a:xfrm>
            <a:off x="14013898" y="3889580"/>
            <a:ext cx="337879" cy="295645"/>
            <a:chOff x="0" y="0"/>
            <a:chExt cx="812800" cy="7112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27000" y="222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493425" y="4584349"/>
            <a:ext cx="3225985" cy="442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6"/>
              </a:lnSpc>
            </a:pP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解释：主要运用快速弹性伸缩，快速弹性指云计算资源能够快速且弹性地（有时是自动地）供给和释放，以迅速扩展或收缩服务能力。</a:t>
            </a:r>
          </a:p>
          <a:p>
            <a:pPr algn="just">
              <a:lnSpc>
                <a:spcPts val="2856"/>
              </a:lnSpc>
            </a:pP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在本项目中的体现：我们通过精确测量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和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的启动时间，量化了二者响应资源需求变化的速度。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秒级启动的特性是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"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快速弹性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"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的完美体现，而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分钟级的启动时间则更适用于稳态工作负载。</a:t>
            </a:r>
            <a:endParaRPr lang="en-US" sz="1700" dirty="0">
              <a:solidFill>
                <a:srgbClr val="100F0D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532263" y="4584349"/>
            <a:ext cx="3225985" cy="330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6"/>
              </a:lnSpc>
            </a:pP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在本项目中的体现：实验数据中，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的磁盘占用远小于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，因其仅需应用本身文件；而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需包含应用及部分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OS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文件层。并发性能差异部分源于网络隔离方式的不同（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桥接 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vs Docker NAT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）。安全性结论（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隔离性更强）直接源于此根本性技术差异</a:t>
            </a:r>
            <a:endParaRPr lang="en-US" sz="1700" dirty="0">
              <a:solidFill>
                <a:srgbClr val="100F0D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2487395" y="4607912"/>
            <a:ext cx="3225985" cy="442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解释：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IaaS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（基础设施即服务）提供虚拟化的计算资源（如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），用户掌控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OS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及以上。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PaaS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（平台即服务）提供运行环境（如容器平台），用户专注于应用本身。</a:t>
            </a:r>
          </a:p>
          <a:p>
            <a:pPr algn="just">
              <a:lnSpc>
                <a:spcPts val="2856"/>
              </a:lnSpc>
            </a:pP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在本项目中的体现：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对应典型的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IaaS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消费模式，用户需管理整个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"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服务器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"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。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容器则更贴近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PaaS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的理念，开发者只需关心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"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应用包</a:t>
            </a:r>
            <a:r>
              <a:rPr lang="en-US" altLang="zh-CN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"</a:t>
            </a:r>
            <a:r>
              <a:rPr lang="zh-CN" altLang="en-US" sz="1700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。我们的实验对比，实质上也是这两种云服务模型底层技术载体在性能层面的直接比较。</a:t>
            </a:r>
            <a:endParaRPr lang="en-US" sz="1700" dirty="0">
              <a:solidFill>
                <a:srgbClr val="100F0D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grpSp>
        <p:nvGrpSpPr>
          <p:cNvPr id="46" name="Group 46"/>
          <p:cNvGrpSpPr/>
          <p:nvPr/>
        </p:nvGrpSpPr>
        <p:grpSpPr>
          <a:xfrm>
            <a:off x="2123963" y="9057540"/>
            <a:ext cx="3964911" cy="105510"/>
            <a:chOff x="0" y="0"/>
            <a:chExt cx="1044256" cy="2778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44256" cy="27789"/>
            </a:xfrm>
            <a:custGeom>
              <a:avLst/>
              <a:gdLst/>
              <a:ahLst/>
              <a:cxnLst/>
              <a:rect l="l" t="t" r="r" b="b"/>
              <a:pathLst>
                <a:path w="1044256" h="27789">
                  <a:moveTo>
                    <a:pt x="0" y="0"/>
                  </a:moveTo>
                  <a:lnTo>
                    <a:pt x="1044256" y="0"/>
                  </a:lnTo>
                  <a:lnTo>
                    <a:pt x="1044256" y="27789"/>
                  </a:lnTo>
                  <a:lnTo>
                    <a:pt x="0" y="27789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1044256" cy="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164056" y="9057540"/>
            <a:ext cx="3962400" cy="105510"/>
            <a:chOff x="0" y="0"/>
            <a:chExt cx="1043595" cy="2778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43595" cy="27789"/>
            </a:xfrm>
            <a:custGeom>
              <a:avLst/>
              <a:gdLst/>
              <a:ahLst/>
              <a:cxnLst/>
              <a:rect l="l" t="t" r="r" b="b"/>
              <a:pathLst>
                <a:path w="1043595" h="27789">
                  <a:moveTo>
                    <a:pt x="0" y="0"/>
                  </a:moveTo>
                  <a:lnTo>
                    <a:pt x="1043595" y="0"/>
                  </a:lnTo>
                  <a:lnTo>
                    <a:pt x="1043595" y="27789"/>
                  </a:lnTo>
                  <a:lnTo>
                    <a:pt x="0" y="27789"/>
                  </a:lnTo>
                  <a:close/>
                </a:path>
              </a:pathLst>
            </a:custGeom>
            <a:solidFill>
              <a:srgbClr val="4057A2"/>
            </a:solidFill>
            <a:ln cap="sq">
              <a:noFill/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1043595" cy="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201637" y="9057540"/>
            <a:ext cx="3962400" cy="105510"/>
            <a:chOff x="0" y="0"/>
            <a:chExt cx="1043595" cy="2778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043595" cy="27789"/>
            </a:xfrm>
            <a:custGeom>
              <a:avLst/>
              <a:gdLst/>
              <a:ahLst/>
              <a:cxnLst/>
              <a:rect l="l" t="t" r="r" b="b"/>
              <a:pathLst>
                <a:path w="1043595" h="27789">
                  <a:moveTo>
                    <a:pt x="0" y="0"/>
                  </a:moveTo>
                  <a:lnTo>
                    <a:pt x="1043595" y="0"/>
                  </a:lnTo>
                  <a:lnTo>
                    <a:pt x="1043595" y="27789"/>
                  </a:lnTo>
                  <a:lnTo>
                    <a:pt x="0" y="27789"/>
                  </a:lnTo>
                  <a:close/>
                </a:path>
              </a:pathLst>
            </a:custGeom>
            <a:solidFill>
              <a:srgbClr val="1F367F"/>
            </a:solidFill>
            <a:ln cap="sq">
              <a:noFill/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28575"/>
              <a:ext cx="1043595" cy="5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AE772BD-DFF6-D8DB-9BD8-49C8B0265888}"/>
              </a:ext>
            </a:extLst>
          </p:cNvPr>
          <p:cNvGrpSpPr/>
          <p:nvPr/>
        </p:nvGrpSpPr>
        <p:grpSpPr>
          <a:xfrm>
            <a:off x="0" y="388200"/>
            <a:ext cx="18288000" cy="659550"/>
            <a:chOff x="0" y="388200"/>
            <a:chExt cx="18288000" cy="659550"/>
          </a:xfrm>
        </p:grpSpPr>
        <p:grpSp>
          <p:nvGrpSpPr>
            <p:cNvPr id="68" name="Group 28">
              <a:extLst>
                <a:ext uri="{FF2B5EF4-FFF2-40B4-BE49-F238E27FC236}">
                  <a16:creationId xmlns:a16="http://schemas.microsoft.com/office/drawing/2014/main" id="{305DDD91-C330-F25D-10B7-7D9CF198D740}"/>
                </a:ext>
              </a:extLst>
            </p:cNvPr>
            <p:cNvGrpSpPr/>
            <p:nvPr/>
          </p:nvGrpSpPr>
          <p:grpSpPr>
            <a:xfrm>
              <a:off x="0" y="388200"/>
              <a:ext cx="18288000" cy="659550"/>
              <a:chOff x="0" y="0"/>
              <a:chExt cx="24813158" cy="894877"/>
            </a:xfrm>
          </p:grpSpPr>
          <p:sp>
            <p:nvSpPr>
              <p:cNvPr id="77" name="Freeform 29">
                <a:extLst>
                  <a:ext uri="{FF2B5EF4-FFF2-40B4-BE49-F238E27FC236}">
                    <a16:creationId xmlns:a16="http://schemas.microsoft.com/office/drawing/2014/main" id="{2AFCEA3E-7AB9-5593-E384-98A187862480}"/>
                  </a:ext>
                </a:extLst>
              </p:cNvPr>
              <p:cNvSpPr/>
              <p:nvPr/>
            </p:nvSpPr>
            <p:spPr>
              <a:xfrm>
                <a:off x="0" y="0"/>
                <a:ext cx="24813158" cy="894877"/>
              </a:xfrm>
              <a:custGeom>
                <a:avLst/>
                <a:gdLst/>
                <a:ahLst/>
                <a:cxnLst/>
                <a:rect l="l" t="t" r="r" b="b"/>
                <a:pathLst>
                  <a:path w="24813158" h="894877">
                    <a:moveTo>
                      <a:pt x="0" y="0"/>
                    </a:moveTo>
                    <a:lnTo>
                      <a:pt x="24813158" y="0"/>
                    </a:lnTo>
                    <a:lnTo>
                      <a:pt x="24813158" y="894877"/>
                    </a:lnTo>
                    <a:lnTo>
                      <a:pt x="0" y="894877"/>
                    </a:lnTo>
                    <a:close/>
                  </a:path>
                </a:pathLst>
              </a:custGeom>
              <a:solidFill>
                <a:srgbClr val="1F367F">
                  <a:alpha val="12941"/>
                </a:srgbClr>
              </a:solidFill>
            </p:spPr>
          </p:sp>
          <p:sp>
            <p:nvSpPr>
              <p:cNvPr id="78" name="TextBox 30">
                <a:extLst>
                  <a:ext uri="{FF2B5EF4-FFF2-40B4-BE49-F238E27FC236}">
                    <a16:creationId xmlns:a16="http://schemas.microsoft.com/office/drawing/2014/main" id="{736534CB-DF83-744D-7354-18D0B6EAF52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13158" cy="942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1"/>
                  </a:lnSpc>
                </a:pPr>
                <a:endParaRPr/>
              </a:p>
            </p:txBody>
          </p:sp>
        </p:grpSp>
        <p:sp>
          <p:nvSpPr>
            <p:cNvPr id="69" name="Freeform 31">
              <a:extLst>
                <a:ext uri="{FF2B5EF4-FFF2-40B4-BE49-F238E27FC236}">
                  <a16:creationId xmlns:a16="http://schemas.microsoft.com/office/drawing/2014/main" id="{21BEB1AE-C9A5-E610-2022-CFDF5D8668B2}"/>
                </a:ext>
              </a:extLst>
            </p:cNvPr>
            <p:cNvSpPr/>
            <p:nvPr/>
          </p:nvSpPr>
          <p:spPr>
            <a:xfrm>
              <a:off x="15983546" y="498563"/>
              <a:ext cx="412802" cy="446053"/>
            </a:xfrm>
            <a:custGeom>
              <a:avLst/>
              <a:gdLst/>
              <a:ahLst/>
              <a:cxnLst/>
              <a:rect l="l" t="t" r="r" b="b"/>
              <a:pathLst>
                <a:path w="412802" h="446053">
                  <a:moveTo>
                    <a:pt x="0" y="0"/>
                  </a:moveTo>
                  <a:lnTo>
                    <a:pt x="412801" y="0"/>
                  </a:lnTo>
                  <a:lnTo>
                    <a:pt x="412801" y="446053"/>
                  </a:lnTo>
                  <a:lnTo>
                    <a:pt x="0" y="44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0" name="Freeform 33">
              <a:extLst>
                <a:ext uri="{FF2B5EF4-FFF2-40B4-BE49-F238E27FC236}">
                  <a16:creationId xmlns:a16="http://schemas.microsoft.com/office/drawing/2014/main" id="{E10F4179-CC71-71F6-AE55-6FEF6D7E9164}"/>
                </a:ext>
              </a:extLst>
            </p:cNvPr>
            <p:cNvSpPr/>
            <p:nvPr/>
          </p:nvSpPr>
          <p:spPr>
            <a:xfrm>
              <a:off x="15242544" y="489982"/>
              <a:ext cx="463216" cy="463216"/>
            </a:xfrm>
            <a:custGeom>
              <a:avLst/>
              <a:gdLst/>
              <a:ahLst/>
              <a:cxnLst/>
              <a:rect l="l" t="t" r="r" b="b"/>
              <a:pathLst>
                <a:path w="463216" h="463216">
                  <a:moveTo>
                    <a:pt x="0" y="0"/>
                  </a:moveTo>
                  <a:lnTo>
                    <a:pt x="463216" y="0"/>
                  </a:lnTo>
                  <a:lnTo>
                    <a:pt x="463216" y="463216"/>
                  </a:lnTo>
                  <a:lnTo>
                    <a:pt x="0" y="463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1" name="TextBox 34">
              <a:extLst>
                <a:ext uri="{FF2B5EF4-FFF2-40B4-BE49-F238E27FC236}">
                  <a16:creationId xmlns:a16="http://schemas.microsoft.com/office/drawing/2014/main" id="{8180389D-CA2B-65B3-F482-0B37D5CCD8DE}"/>
                </a:ext>
              </a:extLst>
            </p:cNvPr>
            <p:cNvSpPr txBox="1"/>
            <p:nvPr/>
          </p:nvSpPr>
          <p:spPr>
            <a:xfrm>
              <a:off x="588510" y="559666"/>
              <a:ext cx="1770758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项目背景与目标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72" name="TextBox 35">
              <a:extLst>
                <a:ext uri="{FF2B5EF4-FFF2-40B4-BE49-F238E27FC236}">
                  <a16:creationId xmlns:a16="http://schemas.microsoft.com/office/drawing/2014/main" id="{98965D00-9E64-DB1C-B42E-1339C975FAFB}"/>
                </a:ext>
              </a:extLst>
            </p:cNvPr>
            <p:cNvSpPr txBox="1"/>
            <p:nvPr/>
          </p:nvSpPr>
          <p:spPr>
            <a:xfrm>
              <a:off x="2953642" y="559666"/>
              <a:ext cx="1770758" cy="304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关键概念与原理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73" name="TextBox 36">
              <a:extLst>
                <a:ext uri="{FF2B5EF4-FFF2-40B4-BE49-F238E27FC236}">
                  <a16:creationId xmlns:a16="http://schemas.microsoft.com/office/drawing/2014/main" id="{4E771660-50FF-2816-A7DC-4E66210CF312}"/>
                </a:ext>
              </a:extLst>
            </p:cNvPr>
            <p:cNvSpPr txBox="1"/>
            <p:nvPr/>
          </p:nvSpPr>
          <p:spPr>
            <a:xfrm>
              <a:off x="5236148" y="563403"/>
              <a:ext cx="555052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架构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74" name="TextBox 37">
              <a:extLst>
                <a:ext uri="{FF2B5EF4-FFF2-40B4-BE49-F238E27FC236}">
                  <a16:creationId xmlns:a16="http://schemas.microsoft.com/office/drawing/2014/main" id="{7B8219E8-EA11-3E6D-E22E-1EF71C00E2C2}"/>
                </a:ext>
              </a:extLst>
            </p:cNvPr>
            <p:cNvSpPr txBox="1"/>
            <p:nvPr/>
          </p:nvSpPr>
          <p:spPr>
            <a:xfrm>
              <a:off x="6437676" y="560677"/>
              <a:ext cx="2477724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关键实现与演示点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D7645196-CB20-626B-10E3-8AE272A74669}"/>
                </a:ext>
              </a:extLst>
            </p:cNvPr>
            <p:cNvSpPr txBox="1"/>
            <p:nvPr/>
          </p:nvSpPr>
          <p:spPr>
            <a:xfrm>
              <a:off x="9274954" y="560677"/>
              <a:ext cx="1850246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验证结果与数据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2C149967-5590-2A0E-754D-7CF8F2A0578E}"/>
                </a:ext>
              </a:extLst>
            </p:cNvPr>
            <p:cNvSpPr txBox="1"/>
            <p:nvPr/>
          </p:nvSpPr>
          <p:spPr>
            <a:xfrm>
              <a:off x="11731733" y="552947"/>
              <a:ext cx="137466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排错与复盘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</p:grpSp>
      <p:sp>
        <p:nvSpPr>
          <p:cNvPr id="79" name="Freeform 2">
            <a:extLst>
              <a:ext uri="{FF2B5EF4-FFF2-40B4-BE49-F238E27FC236}">
                <a16:creationId xmlns:a16="http://schemas.microsoft.com/office/drawing/2014/main" id="{50CDDB1D-5B13-EB31-10D4-26CC37E6E7AE}"/>
              </a:ext>
            </a:extLst>
          </p:cNvPr>
          <p:cNvSpPr/>
          <p:nvPr/>
        </p:nvSpPr>
        <p:spPr>
          <a:xfrm rot="-9370671">
            <a:off x="5211155" y="7396330"/>
            <a:ext cx="8335260" cy="8552639"/>
          </a:xfrm>
          <a:custGeom>
            <a:avLst/>
            <a:gdLst/>
            <a:ahLst/>
            <a:cxnLst/>
            <a:rect l="l" t="t" r="r" b="b"/>
            <a:pathLst>
              <a:path w="8335260" h="8552639">
                <a:moveTo>
                  <a:pt x="0" y="0"/>
                </a:moveTo>
                <a:lnTo>
                  <a:pt x="8335259" y="0"/>
                </a:lnTo>
                <a:lnTo>
                  <a:pt x="8335259" y="8552639"/>
                </a:lnTo>
                <a:lnTo>
                  <a:pt x="0" y="8552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32">
            <a:extLst>
              <a:ext uri="{FF2B5EF4-FFF2-40B4-BE49-F238E27FC236}">
                <a16:creationId xmlns:a16="http://schemas.microsoft.com/office/drawing/2014/main" id="{8B60AFEF-0BAF-C542-8FD5-3D60A7784261}"/>
              </a:ext>
            </a:extLst>
          </p:cNvPr>
          <p:cNvSpPr/>
          <p:nvPr/>
        </p:nvSpPr>
        <p:spPr>
          <a:xfrm>
            <a:off x="16674134" y="489822"/>
            <a:ext cx="455951" cy="463536"/>
          </a:xfrm>
          <a:custGeom>
            <a:avLst/>
            <a:gdLst/>
            <a:ahLst/>
            <a:cxnLst/>
            <a:rect l="l" t="t" r="r" b="b"/>
            <a:pathLst>
              <a:path w="455951" h="463536">
                <a:moveTo>
                  <a:pt x="0" y="0"/>
                </a:moveTo>
                <a:lnTo>
                  <a:pt x="455951" y="0"/>
                </a:lnTo>
                <a:lnTo>
                  <a:pt x="455951" y="463536"/>
                </a:lnTo>
                <a:lnTo>
                  <a:pt x="0" y="463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9270352" y="3771901"/>
            <a:ext cx="6960247" cy="3962400"/>
            <a:chOff x="0" y="0"/>
            <a:chExt cx="3474672" cy="475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74672" cy="475559"/>
            </a:xfrm>
            <a:custGeom>
              <a:avLst/>
              <a:gdLst/>
              <a:ahLst/>
              <a:cxnLst/>
              <a:rect l="l" t="t" r="r" b="b"/>
              <a:pathLst>
                <a:path w="3474672" h="475559">
                  <a:moveTo>
                    <a:pt x="58683" y="0"/>
                  </a:moveTo>
                  <a:lnTo>
                    <a:pt x="3415989" y="0"/>
                  </a:lnTo>
                  <a:cubicBezTo>
                    <a:pt x="3431553" y="0"/>
                    <a:pt x="3446479" y="6183"/>
                    <a:pt x="3457484" y="17188"/>
                  </a:cubicBezTo>
                  <a:cubicBezTo>
                    <a:pt x="3468489" y="28193"/>
                    <a:pt x="3474672" y="43119"/>
                    <a:pt x="3474672" y="58683"/>
                  </a:cubicBezTo>
                  <a:lnTo>
                    <a:pt x="3474672" y="416877"/>
                  </a:lnTo>
                  <a:cubicBezTo>
                    <a:pt x="3474672" y="449286"/>
                    <a:pt x="3448398" y="475559"/>
                    <a:pt x="3415989" y="475559"/>
                  </a:cubicBezTo>
                  <a:lnTo>
                    <a:pt x="58683" y="475559"/>
                  </a:lnTo>
                  <a:cubicBezTo>
                    <a:pt x="26273" y="475559"/>
                    <a:pt x="0" y="449286"/>
                    <a:pt x="0" y="416877"/>
                  </a:cubicBezTo>
                  <a:lnTo>
                    <a:pt x="0" y="58683"/>
                  </a:lnTo>
                  <a:cubicBezTo>
                    <a:pt x="0" y="26273"/>
                    <a:pt x="26273" y="0"/>
                    <a:pt x="586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F367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474672" cy="504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7860428" y="5118085"/>
            <a:ext cx="915889" cy="740038"/>
          </a:xfrm>
          <a:custGeom>
            <a:avLst/>
            <a:gdLst/>
            <a:ahLst/>
            <a:cxnLst/>
            <a:rect l="l" t="t" r="r" b="b"/>
            <a:pathLst>
              <a:path w="915889" h="740038">
                <a:moveTo>
                  <a:pt x="0" y="0"/>
                </a:moveTo>
                <a:lnTo>
                  <a:pt x="915889" y="0"/>
                </a:lnTo>
                <a:lnTo>
                  <a:pt x="915889" y="740038"/>
                </a:lnTo>
                <a:lnTo>
                  <a:pt x="0" y="74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253606" y="1412664"/>
            <a:ext cx="5780788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</a:pPr>
            <a:r>
              <a:rPr lang="zh-CN" altLang="en-US" sz="5199" b="1" dirty="0">
                <a:solidFill>
                  <a:srgbClr val="100F0D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架构</a:t>
            </a:r>
            <a:endParaRPr lang="en-US" sz="5199" b="1" dirty="0">
              <a:solidFill>
                <a:srgbClr val="100F0D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683154" y="4610100"/>
            <a:ext cx="6713194" cy="1818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856"/>
              </a:lnSpc>
              <a:buFont typeface="Wingdings" panose="05000000000000000000" pitchFamily="2" charset="2"/>
              <a:buChar char="u"/>
            </a:pPr>
            <a:r>
              <a:rPr lang="zh-CN" altLang="en-US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实验环境架构：</a:t>
            </a:r>
          </a:p>
          <a:p>
            <a:pPr marL="742950" lvl="1" indent="-285750" algn="just">
              <a:lnSpc>
                <a:spcPts val="2856"/>
              </a:lnSpc>
              <a:buFont typeface="Arial" panose="020B0604020202020204" pitchFamily="34" charset="0"/>
              <a:buChar char="•"/>
            </a:pPr>
            <a:r>
              <a:rPr lang="zh-CN" altLang="en-US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物理服务器 → </a:t>
            </a:r>
            <a:r>
              <a:rPr lang="en-US" altLang="zh-CN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Hypervisor (VMWare) → VM</a:t>
            </a:r>
            <a:r>
              <a:rPr lang="zh-CN" altLang="en-US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实例</a:t>
            </a:r>
          </a:p>
          <a:p>
            <a:pPr marL="742950" lvl="1" indent="-285750" algn="just">
              <a:lnSpc>
                <a:spcPts val="2856"/>
              </a:lnSpc>
              <a:buFont typeface="Arial" panose="020B0604020202020204" pitchFamily="34" charset="0"/>
              <a:buChar char="•"/>
            </a:pPr>
            <a:r>
              <a:rPr lang="zh-CN" altLang="en-US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物理服务器 → </a:t>
            </a:r>
            <a:r>
              <a:rPr lang="en-US" altLang="zh-CN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 Engine → </a:t>
            </a:r>
            <a:r>
              <a:rPr lang="zh-CN" altLang="en-US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容器实例</a:t>
            </a:r>
          </a:p>
          <a:p>
            <a:pPr marL="285750" indent="-285750" algn="just">
              <a:lnSpc>
                <a:spcPts val="2856"/>
              </a:lnSpc>
              <a:buFont typeface="Wingdings" panose="05000000000000000000" pitchFamily="2" charset="2"/>
              <a:buChar char="u"/>
            </a:pPr>
            <a:r>
              <a:rPr lang="zh-CN" altLang="en-US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测试应用：</a:t>
            </a:r>
            <a:r>
              <a:rPr lang="en-US" altLang="zh-CN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Nginx Web</a:t>
            </a:r>
            <a:r>
              <a:rPr lang="zh-CN" altLang="en-US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服务器作为基准测试应用</a:t>
            </a:r>
          </a:p>
          <a:p>
            <a:pPr marL="285750" indent="-285750" algn="just">
              <a:lnSpc>
                <a:spcPts val="2856"/>
              </a:lnSpc>
              <a:buFont typeface="Wingdings" panose="05000000000000000000" pitchFamily="2" charset="2"/>
              <a:buChar char="u"/>
            </a:pPr>
            <a:r>
              <a:rPr lang="zh-CN" altLang="en-US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测试流程：自动化脚本完成全流程测试和数据分析</a:t>
            </a:r>
            <a:endParaRPr lang="en-US" sz="1700" dirty="0">
              <a:solidFill>
                <a:srgbClr val="262626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D344078-176B-DB97-C57E-09AE0271FC57}"/>
              </a:ext>
            </a:extLst>
          </p:cNvPr>
          <p:cNvGrpSpPr/>
          <p:nvPr/>
        </p:nvGrpSpPr>
        <p:grpSpPr>
          <a:xfrm>
            <a:off x="0" y="388200"/>
            <a:ext cx="18288000" cy="659550"/>
            <a:chOff x="0" y="388200"/>
            <a:chExt cx="18288000" cy="659550"/>
          </a:xfrm>
        </p:grpSpPr>
        <p:grpSp>
          <p:nvGrpSpPr>
            <p:cNvPr id="52" name="Group 28">
              <a:extLst>
                <a:ext uri="{FF2B5EF4-FFF2-40B4-BE49-F238E27FC236}">
                  <a16:creationId xmlns:a16="http://schemas.microsoft.com/office/drawing/2014/main" id="{1FE9A3AB-C559-25A0-6A4F-2B00F351D507}"/>
                </a:ext>
              </a:extLst>
            </p:cNvPr>
            <p:cNvGrpSpPr/>
            <p:nvPr/>
          </p:nvGrpSpPr>
          <p:grpSpPr>
            <a:xfrm>
              <a:off x="0" y="388200"/>
              <a:ext cx="18288000" cy="659550"/>
              <a:chOff x="0" y="0"/>
              <a:chExt cx="24813158" cy="894877"/>
            </a:xfrm>
          </p:grpSpPr>
          <p:sp>
            <p:nvSpPr>
              <p:cNvPr id="61" name="Freeform 29">
                <a:extLst>
                  <a:ext uri="{FF2B5EF4-FFF2-40B4-BE49-F238E27FC236}">
                    <a16:creationId xmlns:a16="http://schemas.microsoft.com/office/drawing/2014/main" id="{47AE80F1-F910-D8B8-2399-0096F6527146}"/>
                  </a:ext>
                </a:extLst>
              </p:cNvPr>
              <p:cNvSpPr/>
              <p:nvPr/>
            </p:nvSpPr>
            <p:spPr>
              <a:xfrm>
                <a:off x="0" y="0"/>
                <a:ext cx="24813158" cy="894877"/>
              </a:xfrm>
              <a:custGeom>
                <a:avLst/>
                <a:gdLst/>
                <a:ahLst/>
                <a:cxnLst/>
                <a:rect l="l" t="t" r="r" b="b"/>
                <a:pathLst>
                  <a:path w="24813158" h="894877">
                    <a:moveTo>
                      <a:pt x="0" y="0"/>
                    </a:moveTo>
                    <a:lnTo>
                      <a:pt x="24813158" y="0"/>
                    </a:lnTo>
                    <a:lnTo>
                      <a:pt x="24813158" y="894877"/>
                    </a:lnTo>
                    <a:lnTo>
                      <a:pt x="0" y="894877"/>
                    </a:lnTo>
                    <a:close/>
                  </a:path>
                </a:pathLst>
              </a:custGeom>
              <a:solidFill>
                <a:srgbClr val="1F367F">
                  <a:alpha val="12941"/>
                </a:srgbClr>
              </a:solidFill>
            </p:spPr>
          </p:sp>
          <p:sp>
            <p:nvSpPr>
              <p:cNvPr id="62" name="TextBox 30">
                <a:extLst>
                  <a:ext uri="{FF2B5EF4-FFF2-40B4-BE49-F238E27FC236}">
                    <a16:creationId xmlns:a16="http://schemas.microsoft.com/office/drawing/2014/main" id="{7A753239-2A0B-6F4B-9AC6-4BE53B2C4B0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13158" cy="942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1"/>
                  </a:lnSpc>
                </a:pPr>
                <a:endParaRPr/>
              </a:p>
            </p:txBody>
          </p:sp>
        </p:grp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CC79714-C42B-24E6-DE97-6C9F13208EDC}"/>
                </a:ext>
              </a:extLst>
            </p:cNvPr>
            <p:cNvSpPr/>
            <p:nvPr/>
          </p:nvSpPr>
          <p:spPr>
            <a:xfrm>
              <a:off x="15983546" y="498563"/>
              <a:ext cx="412802" cy="446053"/>
            </a:xfrm>
            <a:custGeom>
              <a:avLst/>
              <a:gdLst/>
              <a:ahLst/>
              <a:cxnLst/>
              <a:rect l="l" t="t" r="r" b="b"/>
              <a:pathLst>
                <a:path w="412802" h="446053">
                  <a:moveTo>
                    <a:pt x="0" y="0"/>
                  </a:moveTo>
                  <a:lnTo>
                    <a:pt x="412801" y="0"/>
                  </a:lnTo>
                  <a:lnTo>
                    <a:pt x="412801" y="446053"/>
                  </a:lnTo>
                  <a:lnTo>
                    <a:pt x="0" y="44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B90BF133-56DA-8041-AF6F-2803A42E23BF}"/>
                </a:ext>
              </a:extLst>
            </p:cNvPr>
            <p:cNvSpPr/>
            <p:nvPr/>
          </p:nvSpPr>
          <p:spPr>
            <a:xfrm>
              <a:off x="15242544" y="489982"/>
              <a:ext cx="463216" cy="463216"/>
            </a:xfrm>
            <a:custGeom>
              <a:avLst/>
              <a:gdLst/>
              <a:ahLst/>
              <a:cxnLst/>
              <a:rect l="l" t="t" r="r" b="b"/>
              <a:pathLst>
                <a:path w="463216" h="463216">
                  <a:moveTo>
                    <a:pt x="0" y="0"/>
                  </a:moveTo>
                  <a:lnTo>
                    <a:pt x="463216" y="0"/>
                  </a:lnTo>
                  <a:lnTo>
                    <a:pt x="463216" y="463216"/>
                  </a:lnTo>
                  <a:lnTo>
                    <a:pt x="0" y="463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5" name="TextBox 34">
              <a:extLst>
                <a:ext uri="{FF2B5EF4-FFF2-40B4-BE49-F238E27FC236}">
                  <a16:creationId xmlns:a16="http://schemas.microsoft.com/office/drawing/2014/main" id="{B841D53F-B45B-994F-2D8A-2F19D5DB27A0}"/>
                </a:ext>
              </a:extLst>
            </p:cNvPr>
            <p:cNvSpPr txBox="1"/>
            <p:nvPr/>
          </p:nvSpPr>
          <p:spPr>
            <a:xfrm>
              <a:off x="588510" y="559666"/>
              <a:ext cx="1770758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项目背景与目标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6" name="TextBox 35">
              <a:extLst>
                <a:ext uri="{FF2B5EF4-FFF2-40B4-BE49-F238E27FC236}">
                  <a16:creationId xmlns:a16="http://schemas.microsoft.com/office/drawing/2014/main" id="{F82B0D2C-DDF2-08FE-581C-39F462D54BAD}"/>
                </a:ext>
              </a:extLst>
            </p:cNvPr>
            <p:cNvSpPr txBox="1"/>
            <p:nvPr/>
          </p:nvSpPr>
          <p:spPr>
            <a:xfrm>
              <a:off x="2953642" y="559666"/>
              <a:ext cx="1770758" cy="304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关键概念与原理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7" name="TextBox 36">
              <a:extLst>
                <a:ext uri="{FF2B5EF4-FFF2-40B4-BE49-F238E27FC236}">
                  <a16:creationId xmlns:a16="http://schemas.microsoft.com/office/drawing/2014/main" id="{CDC76B31-07C5-DCC1-0FE7-D8CE873948D3}"/>
                </a:ext>
              </a:extLst>
            </p:cNvPr>
            <p:cNvSpPr txBox="1"/>
            <p:nvPr/>
          </p:nvSpPr>
          <p:spPr>
            <a:xfrm>
              <a:off x="5236148" y="563403"/>
              <a:ext cx="555052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架构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D819FCC2-25A5-A770-7223-4F836F98C1BE}"/>
                </a:ext>
              </a:extLst>
            </p:cNvPr>
            <p:cNvSpPr txBox="1"/>
            <p:nvPr/>
          </p:nvSpPr>
          <p:spPr>
            <a:xfrm>
              <a:off x="6437676" y="560677"/>
              <a:ext cx="2477724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关键实现与演示点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9" name="TextBox 37">
              <a:extLst>
                <a:ext uri="{FF2B5EF4-FFF2-40B4-BE49-F238E27FC236}">
                  <a16:creationId xmlns:a16="http://schemas.microsoft.com/office/drawing/2014/main" id="{BB148765-A203-FA24-DA21-45B81DD70A83}"/>
                </a:ext>
              </a:extLst>
            </p:cNvPr>
            <p:cNvSpPr txBox="1"/>
            <p:nvPr/>
          </p:nvSpPr>
          <p:spPr>
            <a:xfrm>
              <a:off x="9274954" y="560677"/>
              <a:ext cx="1850246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验证结果与数据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60" name="TextBox 37">
              <a:extLst>
                <a:ext uri="{FF2B5EF4-FFF2-40B4-BE49-F238E27FC236}">
                  <a16:creationId xmlns:a16="http://schemas.microsoft.com/office/drawing/2014/main" id="{551F597C-6B71-6D11-CD5D-AF522561972D}"/>
                </a:ext>
              </a:extLst>
            </p:cNvPr>
            <p:cNvSpPr txBox="1"/>
            <p:nvPr/>
          </p:nvSpPr>
          <p:spPr>
            <a:xfrm>
              <a:off x="11731733" y="552947"/>
              <a:ext cx="137466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排错与复盘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</p:grpSp>
      <p:sp>
        <p:nvSpPr>
          <p:cNvPr id="63" name="Freeform 14">
            <a:extLst>
              <a:ext uri="{FF2B5EF4-FFF2-40B4-BE49-F238E27FC236}">
                <a16:creationId xmlns:a16="http://schemas.microsoft.com/office/drawing/2014/main" id="{509B6A51-FAEF-FC25-A134-947C9E92EC04}"/>
              </a:ext>
            </a:extLst>
          </p:cNvPr>
          <p:cNvSpPr/>
          <p:nvPr/>
        </p:nvSpPr>
        <p:spPr>
          <a:xfrm rot="14761207">
            <a:off x="15833492" y="487202"/>
            <a:ext cx="9026361" cy="9261764"/>
          </a:xfrm>
          <a:custGeom>
            <a:avLst/>
            <a:gdLst/>
            <a:ahLst/>
            <a:cxnLst/>
            <a:rect l="l" t="t" r="r" b="b"/>
            <a:pathLst>
              <a:path w="9026361" h="9261764">
                <a:moveTo>
                  <a:pt x="0" y="0"/>
                </a:moveTo>
                <a:lnTo>
                  <a:pt x="9026361" y="0"/>
                </a:lnTo>
                <a:lnTo>
                  <a:pt x="9026361" y="9261764"/>
                </a:lnTo>
                <a:lnTo>
                  <a:pt x="0" y="92617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A750B-F134-90B5-FAF5-0686082C2C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05" y="1606588"/>
            <a:ext cx="6713194" cy="8185112"/>
          </a:xfrm>
          <a:prstGeom prst="rect">
            <a:avLst/>
          </a:prstGeom>
        </p:spPr>
      </p:pic>
      <p:sp>
        <p:nvSpPr>
          <p:cNvPr id="22" name="Freeform 32">
            <a:extLst>
              <a:ext uri="{FF2B5EF4-FFF2-40B4-BE49-F238E27FC236}">
                <a16:creationId xmlns:a16="http://schemas.microsoft.com/office/drawing/2014/main" id="{F7D851BA-6A31-A686-3CEE-E603C4CCF090}"/>
              </a:ext>
            </a:extLst>
          </p:cNvPr>
          <p:cNvSpPr/>
          <p:nvPr/>
        </p:nvSpPr>
        <p:spPr>
          <a:xfrm>
            <a:off x="16674134" y="489822"/>
            <a:ext cx="455951" cy="463536"/>
          </a:xfrm>
          <a:custGeom>
            <a:avLst/>
            <a:gdLst/>
            <a:ahLst/>
            <a:cxnLst/>
            <a:rect l="l" t="t" r="r" b="b"/>
            <a:pathLst>
              <a:path w="455951" h="463536">
                <a:moveTo>
                  <a:pt x="0" y="0"/>
                </a:moveTo>
                <a:lnTo>
                  <a:pt x="455951" y="0"/>
                </a:lnTo>
                <a:lnTo>
                  <a:pt x="455951" y="463536"/>
                </a:lnTo>
                <a:lnTo>
                  <a:pt x="0" y="463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5725" y="1619341"/>
            <a:ext cx="578078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5400" b="1" dirty="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关键实现与演示点</a:t>
            </a:r>
            <a:endParaRPr lang="en-US" altLang="zh-CN" sz="5400" b="1" dirty="0">
              <a:solidFill>
                <a:srgbClr val="1E1E1E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32870" y="2654895"/>
            <a:ext cx="8206556" cy="2927356"/>
            <a:chOff x="0" y="0"/>
            <a:chExt cx="1448976" cy="4686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8976" cy="468686"/>
            </a:xfrm>
            <a:custGeom>
              <a:avLst/>
              <a:gdLst/>
              <a:ahLst/>
              <a:cxnLst/>
              <a:rect l="l" t="t" r="r" b="b"/>
              <a:pathLst>
                <a:path w="1448976" h="468686">
                  <a:moveTo>
                    <a:pt x="0" y="0"/>
                  </a:moveTo>
                  <a:lnTo>
                    <a:pt x="1448976" y="0"/>
                  </a:lnTo>
                  <a:lnTo>
                    <a:pt x="1448976" y="468686"/>
                  </a:lnTo>
                  <a:lnTo>
                    <a:pt x="0" y="468686"/>
                  </a:lnTo>
                  <a:close/>
                </a:path>
              </a:pathLst>
            </a:custGeom>
            <a:solidFill>
              <a:srgbClr val="1F367F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448976" cy="497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828800" y="3392086"/>
            <a:ext cx="6432251" cy="1446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56"/>
              </a:lnSpc>
            </a:pPr>
            <a:r>
              <a:rPr lang="zh-CN" altLang="en-US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该项目实现</a:t>
            </a:r>
            <a:r>
              <a:rPr lang="en-US" altLang="zh-CN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</a:t>
            </a:r>
            <a:r>
              <a:rPr lang="zh-CN" altLang="en-US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与</a:t>
            </a:r>
            <a:r>
              <a:rPr lang="en-US" altLang="zh-CN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</a:t>
            </a:r>
            <a:r>
              <a:rPr lang="zh-CN" altLang="en-US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性能对比自动化实验，通过</a:t>
            </a:r>
            <a:r>
              <a:rPr lang="en-US" altLang="zh-CN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shell</a:t>
            </a:r>
            <a:r>
              <a:rPr lang="zh-CN" altLang="en-US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脚本执行测试，</a:t>
            </a:r>
            <a:r>
              <a:rPr lang="en-US" altLang="zh-CN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Python</a:t>
            </a:r>
            <a:r>
              <a:rPr lang="zh-CN" altLang="en-US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进行数据分析处理，生成包含启动时间、资源占用、</a:t>
            </a:r>
            <a:r>
              <a:rPr lang="en-US" altLang="zh-CN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QPS</a:t>
            </a:r>
            <a:r>
              <a:rPr lang="zh-CN" altLang="en-US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、响应延迟等指标的详细对比报告，并提供交互式</a:t>
            </a:r>
            <a:r>
              <a:rPr lang="en-US" altLang="zh-CN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HTML</a:t>
            </a:r>
            <a:r>
              <a:rPr lang="zh-CN" altLang="en-US" sz="2000" dirty="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可视化图表展示实验结果。</a:t>
            </a:r>
            <a:endParaRPr lang="en-US" sz="2000" dirty="0">
              <a:solidFill>
                <a:srgbClr val="FFFFFF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78AAADF-065A-0748-9550-E1B138F6A3AF}"/>
              </a:ext>
            </a:extLst>
          </p:cNvPr>
          <p:cNvGrpSpPr/>
          <p:nvPr/>
        </p:nvGrpSpPr>
        <p:grpSpPr>
          <a:xfrm>
            <a:off x="0" y="388200"/>
            <a:ext cx="18288000" cy="659550"/>
            <a:chOff x="0" y="388200"/>
            <a:chExt cx="18288000" cy="659550"/>
          </a:xfrm>
        </p:grpSpPr>
        <p:grpSp>
          <p:nvGrpSpPr>
            <p:cNvPr id="36" name="Group 28">
              <a:extLst>
                <a:ext uri="{FF2B5EF4-FFF2-40B4-BE49-F238E27FC236}">
                  <a16:creationId xmlns:a16="http://schemas.microsoft.com/office/drawing/2014/main" id="{5B27FB99-EFDB-A1ED-A56C-A1F2F9A2DAF9}"/>
                </a:ext>
              </a:extLst>
            </p:cNvPr>
            <p:cNvGrpSpPr/>
            <p:nvPr/>
          </p:nvGrpSpPr>
          <p:grpSpPr>
            <a:xfrm>
              <a:off x="0" y="388200"/>
              <a:ext cx="18288000" cy="659550"/>
              <a:chOff x="0" y="0"/>
              <a:chExt cx="24813158" cy="894877"/>
            </a:xfrm>
          </p:grpSpPr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4B75A9AF-24D2-3245-CBAE-EFA5804D0ED7}"/>
                  </a:ext>
                </a:extLst>
              </p:cNvPr>
              <p:cNvSpPr/>
              <p:nvPr/>
            </p:nvSpPr>
            <p:spPr>
              <a:xfrm>
                <a:off x="0" y="0"/>
                <a:ext cx="24813158" cy="894877"/>
              </a:xfrm>
              <a:custGeom>
                <a:avLst/>
                <a:gdLst/>
                <a:ahLst/>
                <a:cxnLst/>
                <a:rect l="l" t="t" r="r" b="b"/>
                <a:pathLst>
                  <a:path w="24813158" h="894877">
                    <a:moveTo>
                      <a:pt x="0" y="0"/>
                    </a:moveTo>
                    <a:lnTo>
                      <a:pt x="24813158" y="0"/>
                    </a:lnTo>
                    <a:lnTo>
                      <a:pt x="24813158" y="894877"/>
                    </a:lnTo>
                    <a:lnTo>
                      <a:pt x="0" y="894877"/>
                    </a:lnTo>
                    <a:close/>
                  </a:path>
                </a:pathLst>
              </a:custGeom>
              <a:solidFill>
                <a:srgbClr val="1F367F">
                  <a:alpha val="12941"/>
                </a:srgbClr>
              </a:solidFill>
            </p:spPr>
          </p:sp>
          <p:sp>
            <p:nvSpPr>
              <p:cNvPr id="46" name="TextBox 30">
                <a:extLst>
                  <a:ext uri="{FF2B5EF4-FFF2-40B4-BE49-F238E27FC236}">
                    <a16:creationId xmlns:a16="http://schemas.microsoft.com/office/drawing/2014/main" id="{B24C4951-9EE5-9067-6479-E0D6F364876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13158" cy="942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1"/>
                  </a:lnSpc>
                </a:pPr>
                <a:endParaRPr/>
              </a:p>
            </p:txBody>
          </p:sp>
        </p:grp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CC0BE4BB-EEF0-9349-2EA2-AA6D16FB1D96}"/>
                </a:ext>
              </a:extLst>
            </p:cNvPr>
            <p:cNvSpPr/>
            <p:nvPr/>
          </p:nvSpPr>
          <p:spPr>
            <a:xfrm>
              <a:off x="15983546" y="498563"/>
              <a:ext cx="412802" cy="446053"/>
            </a:xfrm>
            <a:custGeom>
              <a:avLst/>
              <a:gdLst/>
              <a:ahLst/>
              <a:cxnLst/>
              <a:rect l="l" t="t" r="r" b="b"/>
              <a:pathLst>
                <a:path w="412802" h="446053">
                  <a:moveTo>
                    <a:pt x="0" y="0"/>
                  </a:moveTo>
                  <a:lnTo>
                    <a:pt x="412801" y="0"/>
                  </a:lnTo>
                  <a:lnTo>
                    <a:pt x="412801" y="446053"/>
                  </a:lnTo>
                  <a:lnTo>
                    <a:pt x="0" y="44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4A34D7E8-B734-23FB-3162-B0532E56D1E3}"/>
                </a:ext>
              </a:extLst>
            </p:cNvPr>
            <p:cNvSpPr/>
            <p:nvPr/>
          </p:nvSpPr>
          <p:spPr>
            <a:xfrm>
              <a:off x="15242544" y="489982"/>
              <a:ext cx="463216" cy="463216"/>
            </a:xfrm>
            <a:custGeom>
              <a:avLst/>
              <a:gdLst/>
              <a:ahLst/>
              <a:cxnLst/>
              <a:rect l="l" t="t" r="r" b="b"/>
              <a:pathLst>
                <a:path w="463216" h="463216">
                  <a:moveTo>
                    <a:pt x="0" y="0"/>
                  </a:moveTo>
                  <a:lnTo>
                    <a:pt x="463216" y="0"/>
                  </a:lnTo>
                  <a:lnTo>
                    <a:pt x="463216" y="463216"/>
                  </a:lnTo>
                  <a:lnTo>
                    <a:pt x="0" y="463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9" name="TextBox 34">
              <a:extLst>
                <a:ext uri="{FF2B5EF4-FFF2-40B4-BE49-F238E27FC236}">
                  <a16:creationId xmlns:a16="http://schemas.microsoft.com/office/drawing/2014/main" id="{FAA866AD-416F-4FDC-8410-C1D7999B6F67}"/>
                </a:ext>
              </a:extLst>
            </p:cNvPr>
            <p:cNvSpPr txBox="1"/>
            <p:nvPr/>
          </p:nvSpPr>
          <p:spPr>
            <a:xfrm>
              <a:off x="588510" y="559666"/>
              <a:ext cx="1770758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项目背景与目标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0" name="TextBox 35">
              <a:extLst>
                <a:ext uri="{FF2B5EF4-FFF2-40B4-BE49-F238E27FC236}">
                  <a16:creationId xmlns:a16="http://schemas.microsoft.com/office/drawing/2014/main" id="{8A794529-57F8-598E-B48A-55C89E117765}"/>
                </a:ext>
              </a:extLst>
            </p:cNvPr>
            <p:cNvSpPr txBox="1"/>
            <p:nvPr/>
          </p:nvSpPr>
          <p:spPr>
            <a:xfrm>
              <a:off x="2953642" y="559666"/>
              <a:ext cx="1770758" cy="304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关键概念与原理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1" name="TextBox 36">
              <a:extLst>
                <a:ext uri="{FF2B5EF4-FFF2-40B4-BE49-F238E27FC236}">
                  <a16:creationId xmlns:a16="http://schemas.microsoft.com/office/drawing/2014/main" id="{70DAC219-B256-35C4-BBA5-E24C910F2F8A}"/>
                </a:ext>
              </a:extLst>
            </p:cNvPr>
            <p:cNvSpPr txBox="1"/>
            <p:nvPr/>
          </p:nvSpPr>
          <p:spPr>
            <a:xfrm>
              <a:off x="5236148" y="563403"/>
              <a:ext cx="555052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架构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2" name="TextBox 37">
              <a:extLst>
                <a:ext uri="{FF2B5EF4-FFF2-40B4-BE49-F238E27FC236}">
                  <a16:creationId xmlns:a16="http://schemas.microsoft.com/office/drawing/2014/main" id="{E7D32A3B-863F-DD65-1752-9058EB189A89}"/>
                </a:ext>
              </a:extLst>
            </p:cNvPr>
            <p:cNvSpPr txBox="1"/>
            <p:nvPr/>
          </p:nvSpPr>
          <p:spPr>
            <a:xfrm>
              <a:off x="6437676" y="560677"/>
              <a:ext cx="2477724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关键实现与演示点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3" name="TextBox 37">
              <a:extLst>
                <a:ext uri="{FF2B5EF4-FFF2-40B4-BE49-F238E27FC236}">
                  <a16:creationId xmlns:a16="http://schemas.microsoft.com/office/drawing/2014/main" id="{E72B6FBB-AFDE-EA29-FEBE-B2C108648A6E}"/>
                </a:ext>
              </a:extLst>
            </p:cNvPr>
            <p:cNvSpPr txBox="1"/>
            <p:nvPr/>
          </p:nvSpPr>
          <p:spPr>
            <a:xfrm>
              <a:off x="9274954" y="560677"/>
              <a:ext cx="1850246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验证结果与数据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4" name="TextBox 37">
              <a:extLst>
                <a:ext uri="{FF2B5EF4-FFF2-40B4-BE49-F238E27FC236}">
                  <a16:creationId xmlns:a16="http://schemas.microsoft.com/office/drawing/2014/main" id="{86392EFD-B116-818E-39C2-802445098883}"/>
                </a:ext>
              </a:extLst>
            </p:cNvPr>
            <p:cNvSpPr txBox="1"/>
            <p:nvPr/>
          </p:nvSpPr>
          <p:spPr>
            <a:xfrm>
              <a:off x="11731733" y="552947"/>
              <a:ext cx="137466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排错与复盘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</p:grpSp>
      <p:sp>
        <p:nvSpPr>
          <p:cNvPr id="48" name="Freeform 17">
            <a:extLst>
              <a:ext uri="{FF2B5EF4-FFF2-40B4-BE49-F238E27FC236}">
                <a16:creationId xmlns:a16="http://schemas.microsoft.com/office/drawing/2014/main" id="{64005B93-C9EB-478E-DE88-733E022DE40D}"/>
              </a:ext>
            </a:extLst>
          </p:cNvPr>
          <p:cNvSpPr/>
          <p:nvPr/>
        </p:nvSpPr>
        <p:spPr>
          <a:xfrm rot="-9039306">
            <a:off x="-6297775" y="6637198"/>
            <a:ext cx="8335260" cy="8552639"/>
          </a:xfrm>
          <a:custGeom>
            <a:avLst/>
            <a:gdLst/>
            <a:ahLst/>
            <a:cxnLst/>
            <a:rect l="l" t="t" r="r" b="b"/>
            <a:pathLst>
              <a:path w="8335260" h="8552639">
                <a:moveTo>
                  <a:pt x="0" y="0"/>
                </a:moveTo>
                <a:lnTo>
                  <a:pt x="8335260" y="0"/>
                </a:lnTo>
                <a:lnTo>
                  <a:pt x="8335260" y="8552639"/>
                </a:lnTo>
                <a:lnTo>
                  <a:pt x="0" y="8552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680EE075-1763-425B-0289-CB1DC44DFAD2}"/>
              </a:ext>
            </a:extLst>
          </p:cNvPr>
          <p:cNvSpPr/>
          <p:nvPr/>
        </p:nvSpPr>
        <p:spPr>
          <a:xfrm>
            <a:off x="16674134" y="489822"/>
            <a:ext cx="455951" cy="463536"/>
          </a:xfrm>
          <a:custGeom>
            <a:avLst/>
            <a:gdLst/>
            <a:ahLst/>
            <a:cxnLst/>
            <a:rect l="l" t="t" r="r" b="b"/>
            <a:pathLst>
              <a:path w="455951" h="463536">
                <a:moveTo>
                  <a:pt x="0" y="0"/>
                </a:moveTo>
                <a:lnTo>
                  <a:pt x="455951" y="0"/>
                </a:lnTo>
                <a:lnTo>
                  <a:pt x="455951" y="463536"/>
                </a:lnTo>
                <a:lnTo>
                  <a:pt x="0" y="463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DEB294-6017-CE3A-9D74-D441A8B304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99" y="1878490"/>
            <a:ext cx="3736344" cy="36778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9BE512-1465-9099-D1C7-7FFA1B116B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70" y="5761920"/>
            <a:ext cx="5375118" cy="42479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BD3C4A-68DD-9F53-D5AF-C7130FA6E5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80" y="1591038"/>
            <a:ext cx="4219501" cy="39653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6D698B-3F20-0047-360A-5381393741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04" y="5761937"/>
            <a:ext cx="9072977" cy="4178840"/>
          </a:xfrm>
          <a:prstGeom prst="rect">
            <a:avLst/>
          </a:prstGeom>
        </p:spPr>
      </p:pic>
      <p:sp>
        <p:nvSpPr>
          <p:cNvPr id="47" name="不完整圆 37">
            <a:extLst>
              <a:ext uri="{FF2B5EF4-FFF2-40B4-BE49-F238E27FC236}">
                <a16:creationId xmlns:a16="http://schemas.microsoft.com/office/drawing/2014/main" id="{8E19535C-DB79-4925-E725-07625D7F3607}"/>
              </a:ext>
            </a:extLst>
          </p:cNvPr>
          <p:cNvSpPr>
            <a:spLocks noChangeAspect="1"/>
          </p:cNvSpPr>
          <p:nvPr/>
        </p:nvSpPr>
        <p:spPr>
          <a:xfrm>
            <a:off x="749470" y="1619341"/>
            <a:ext cx="766800" cy="766800"/>
          </a:xfrm>
          <a:prstGeom prst="pi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图形 53" descr="线箭头: 顺时针曲线 纯色填充">
            <a:extLst>
              <a:ext uri="{FF2B5EF4-FFF2-40B4-BE49-F238E27FC236}">
                <a16:creationId xmlns:a16="http://schemas.microsoft.com/office/drawing/2014/main" id="{F9BC8366-628C-C380-7ADB-E8965059C2C9}"/>
              </a:ext>
            </a:extLst>
          </p:cNvPr>
          <p:cNvSpPr/>
          <p:nvPr/>
        </p:nvSpPr>
        <p:spPr>
          <a:xfrm>
            <a:off x="7100466" y="6134100"/>
            <a:ext cx="592094" cy="2057400"/>
          </a:xfrm>
          <a:custGeom>
            <a:avLst/>
            <a:gdLst>
              <a:gd name="connsiteX0" fmla="*/ 137759 w 592094"/>
              <a:gd name="connsiteY0" fmla="*/ 94298 h 756277"/>
              <a:gd name="connsiteX1" fmla="*/ 48224 w 592094"/>
              <a:gd name="connsiteY1" fmla="*/ 180975 h 756277"/>
              <a:gd name="connsiteX2" fmla="*/ 8219 w 592094"/>
              <a:gd name="connsiteY2" fmla="*/ 180975 h 756277"/>
              <a:gd name="connsiteX3" fmla="*/ 8219 w 592094"/>
              <a:gd name="connsiteY3" fmla="*/ 140970 h 756277"/>
              <a:gd name="connsiteX4" fmla="*/ 144427 w 592094"/>
              <a:gd name="connsiteY4" fmla="*/ 7620 h 756277"/>
              <a:gd name="connsiteX5" fmla="*/ 161572 w 592094"/>
              <a:gd name="connsiteY5" fmla="*/ 0 h 756277"/>
              <a:gd name="connsiteX6" fmla="*/ 164429 w 592094"/>
              <a:gd name="connsiteY6" fmla="*/ 0 h 756277"/>
              <a:gd name="connsiteX7" fmla="*/ 168239 w 592094"/>
              <a:gd name="connsiteY7" fmla="*/ 0 h 756277"/>
              <a:gd name="connsiteX8" fmla="*/ 170144 w 592094"/>
              <a:gd name="connsiteY8" fmla="*/ 0 h 756277"/>
              <a:gd name="connsiteX9" fmla="*/ 172049 w 592094"/>
              <a:gd name="connsiteY9" fmla="*/ 0 h 756277"/>
              <a:gd name="connsiteX10" fmla="*/ 184432 w 592094"/>
              <a:gd name="connsiteY10" fmla="*/ 7620 h 756277"/>
              <a:gd name="connsiteX11" fmla="*/ 317782 w 592094"/>
              <a:gd name="connsiteY11" fmla="*/ 143828 h 756277"/>
              <a:gd name="connsiteX12" fmla="*/ 317782 w 592094"/>
              <a:gd name="connsiteY12" fmla="*/ 183833 h 756277"/>
              <a:gd name="connsiteX13" fmla="*/ 277777 w 592094"/>
              <a:gd name="connsiteY13" fmla="*/ 183833 h 756277"/>
              <a:gd name="connsiteX14" fmla="*/ 195862 w 592094"/>
              <a:gd name="connsiteY14" fmla="*/ 100012 h 756277"/>
              <a:gd name="connsiteX15" fmla="*/ 344452 w 592094"/>
              <a:gd name="connsiteY15" fmla="*/ 558165 h 756277"/>
              <a:gd name="connsiteX16" fmla="*/ 573052 w 592094"/>
              <a:gd name="connsiteY16" fmla="*/ 701040 h 756277"/>
              <a:gd name="connsiteX17" fmla="*/ 590197 w 592094"/>
              <a:gd name="connsiteY17" fmla="*/ 737235 h 756277"/>
              <a:gd name="connsiteX18" fmla="*/ 554002 w 592094"/>
              <a:gd name="connsiteY18" fmla="*/ 754380 h 756277"/>
              <a:gd name="connsiteX19" fmla="*/ 306352 w 592094"/>
              <a:gd name="connsiteY19" fmla="*/ 600075 h 756277"/>
              <a:gd name="connsiteX20" fmla="*/ 137759 w 592094"/>
              <a:gd name="connsiteY20" fmla="*/ 94298 h 75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094" h="756277">
                <a:moveTo>
                  <a:pt x="137759" y="94298"/>
                </a:moveTo>
                <a:lnTo>
                  <a:pt x="48224" y="180975"/>
                </a:lnTo>
                <a:cubicBezTo>
                  <a:pt x="36794" y="192405"/>
                  <a:pt x="18697" y="191453"/>
                  <a:pt x="8219" y="180975"/>
                </a:cubicBezTo>
                <a:cubicBezTo>
                  <a:pt x="-3211" y="169545"/>
                  <a:pt x="-2258" y="151448"/>
                  <a:pt x="8219" y="140970"/>
                </a:cubicBezTo>
                <a:lnTo>
                  <a:pt x="144427" y="7620"/>
                </a:lnTo>
                <a:cubicBezTo>
                  <a:pt x="149189" y="2858"/>
                  <a:pt x="154904" y="0"/>
                  <a:pt x="161572" y="0"/>
                </a:cubicBezTo>
                <a:cubicBezTo>
                  <a:pt x="162524" y="0"/>
                  <a:pt x="163477" y="0"/>
                  <a:pt x="164429" y="0"/>
                </a:cubicBezTo>
                <a:cubicBezTo>
                  <a:pt x="165382" y="0"/>
                  <a:pt x="166334" y="0"/>
                  <a:pt x="168239" y="0"/>
                </a:cubicBezTo>
                <a:lnTo>
                  <a:pt x="170144" y="0"/>
                </a:lnTo>
                <a:lnTo>
                  <a:pt x="172049" y="0"/>
                </a:lnTo>
                <a:cubicBezTo>
                  <a:pt x="176812" y="952"/>
                  <a:pt x="181574" y="3810"/>
                  <a:pt x="184432" y="7620"/>
                </a:cubicBezTo>
                <a:lnTo>
                  <a:pt x="317782" y="143828"/>
                </a:lnTo>
                <a:cubicBezTo>
                  <a:pt x="329212" y="155258"/>
                  <a:pt x="328259" y="173355"/>
                  <a:pt x="317782" y="183833"/>
                </a:cubicBezTo>
                <a:cubicBezTo>
                  <a:pt x="306352" y="195262"/>
                  <a:pt x="288254" y="194310"/>
                  <a:pt x="277777" y="183833"/>
                </a:cubicBezTo>
                <a:lnTo>
                  <a:pt x="195862" y="100012"/>
                </a:lnTo>
                <a:cubicBezTo>
                  <a:pt x="160619" y="279082"/>
                  <a:pt x="210149" y="433388"/>
                  <a:pt x="344452" y="558165"/>
                </a:cubicBezTo>
                <a:cubicBezTo>
                  <a:pt x="411127" y="619125"/>
                  <a:pt x="488279" y="667703"/>
                  <a:pt x="573052" y="701040"/>
                </a:cubicBezTo>
                <a:cubicBezTo>
                  <a:pt x="588292" y="706755"/>
                  <a:pt x="595912" y="722948"/>
                  <a:pt x="590197" y="737235"/>
                </a:cubicBezTo>
                <a:cubicBezTo>
                  <a:pt x="584482" y="752475"/>
                  <a:pt x="568289" y="760095"/>
                  <a:pt x="554002" y="754380"/>
                </a:cubicBezTo>
                <a:cubicBezTo>
                  <a:pt x="462562" y="719138"/>
                  <a:pt x="378742" y="666750"/>
                  <a:pt x="306352" y="600075"/>
                </a:cubicBezTo>
                <a:cubicBezTo>
                  <a:pt x="202529" y="504825"/>
                  <a:pt x="91087" y="340043"/>
                  <a:pt x="137759" y="94298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86600" y="1578342"/>
            <a:ext cx="5780788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</a:pPr>
            <a:r>
              <a:rPr lang="zh-CN" altLang="en-US" sz="5199" b="1" dirty="0">
                <a:solidFill>
                  <a:srgbClr val="100F0D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验证结果与数据</a:t>
            </a:r>
            <a:endParaRPr lang="en-US" sz="5199" b="1" dirty="0">
              <a:solidFill>
                <a:srgbClr val="100F0D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0" y="7429500"/>
            <a:ext cx="18288000" cy="0"/>
          </a:xfrm>
          <a:prstGeom prst="line">
            <a:avLst/>
          </a:prstGeom>
          <a:ln w="19050" cap="flat">
            <a:solidFill>
              <a:srgbClr val="1F367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3271028" y="7296150"/>
            <a:ext cx="285750" cy="28575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001125" y="7296150"/>
            <a:ext cx="285750" cy="28575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7A2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502622" y="7296150"/>
            <a:ext cx="285750" cy="28575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77279FA-543C-2A10-3020-35D83EF41454}"/>
              </a:ext>
            </a:extLst>
          </p:cNvPr>
          <p:cNvGrpSpPr/>
          <p:nvPr/>
        </p:nvGrpSpPr>
        <p:grpSpPr>
          <a:xfrm>
            <a:off x="0" y="388200"/>
            <a:ext cx="18288000" cy="659550"/>
            <a:chOff x="0" y="388200"/>
            <a:chExt cx="18288000" cy="659550"/>
          </a:xfrm>
        </p:grpSpPr>
        <p:grpSp>
          <p:nvGrpSpPr>
            <p:cNvPr id="48" name="Group 28">
              <a:extLst>
                <a:ext uri="{FF2B5EF4-FFF2-40B4-BE49-F238E27FC236}">
                  <a16:creationId xmlns:a16="http://schemas.microsoft.com/office/drawing/2014/main" id="{1E12E74B-11E5-2BD8-5125-7B1F63F73F66}"/>
                </a:ext>
              </a:extLst>
            </p:cNvPr>
            <p:cNvGrpSpPr/>
            <p:nvPr/>
          </p:nvGrpSpPr>
          <p:grpSpPr>
            <a:xfrm>
              <a:off x="0" y="388200"/>
              <a:ext cx="18288000" cy="659550"/>
              <a:chOff x="0" y="0"/>
              <a:chExt cx="24813158" cy="894877"/>
            </a:xfrm>
          </p:grpSpPr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DB5E27DA-1DB4-5E07-E39E-95DFEF7961CE}"/>
                  </a:ext>
                </a:extLst>
              </p:cNvPr>
              <p:cNvSpPr/>
              <p:nvPr/>
            </p:nvSpPr>
            <p:spPr>
              <a:xfrm>
                <a:off x="0" y="0"/>
                <a:ext cx="24813158" cy="894877"/>
              </a:xfrm>
              <a:custGeom>
                <a:avLst/>
                <a:gdLst/>
                <a:ahLst/>
                <a:cxnLst/>
                <a:rect l="l" t="t" r="r" b="b"/>
                <a:pathLst>
                  <a:path w="24813158" h="894877">
                    <a:moveTo>
                      <a:pt x="0" y="0"/>
                    </a:moveTo>
                    <a:lnTo>
                      <a:pt x="24813158" y="0"/>
                    </a:lnTo>
                    <a:lnTo>
                      <a:pt x="24813158" y="894877"/>
                    </a:lnTo>
                    <a:lnTo>
                      <a:pt x="0" y="894877"/>
                    </a:lnTo>
                    <a:close/>
                  </a:path>
                </a:pathLst>
              </a:custGeom>
              <a:solidFill>
                <a:srgbClr val="1F367F">
                  <a:alpha val="12941"/>
                </a:srgbClr>
              </a:solidFill>
            </p:spPr>
          </p:sp>
          <p:sp>
            <p:nvSpPr>
              <p:cNvPr id="58" name="TextBox 30">
                <a:extLst>
                  <a:ext uri="{FF2B5EF4-FFF2-40B4-BE49-F238E27FC236}">
                    <a16:creationId xmlns:a16="http://schemas.microsoft.com/office/drawing/2014/main" id="{E740D4AA-F807-B246-194B-83439056E4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13158" cy="942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1"/>
                  </a:lnSpc>
                </a:pPr>
                <a:endParaRPr/>
              </a:p>
            </p:txBody>
          </p:sp>
        </p:grp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1D389D5F-66FF-B4E3-E29D-4A0F9D055EBF}"/>
                </a:ext>
              </a:extLst>
            </p:cNvPr>
            <p:cNvSpPr/>
            <p:nvPr/>
          </p:nvSpPr>
          <p:spPr>
            <a:xfrm>
              <a:off x="15983546" y="498563"/>
              <a:ext cx="412802" cy="446053"/>
            </a:xfrm>
            <a:custGeom>
              <a:avLst/>
              <a:gdLst/>
              <a:ahLst/>
              <a:cxnLst/>
              <a:rect l="l" t="t" r="r" b="b"/>
              <a:pathLst>
                <a:path w="412802" h="446053">
                  <a:moveTo>
                    <a:pt x="0" y="0"/>
                  </a:moveTo>
                  <a:lnTo>
                    <a:pt x="412801" y="0"/>
                  </a:lnTo>
                  <a:lnTo>
                    <a:pt x="412801" y="446053"/>
                  </a:lnTo>
                  <a:lnTo>
                    <a:pt x="0" y="44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89F93912-CDB1-1FB0-9CB9-D5F2785E8934}"/>
                </a:ext>
              </a:extLst>
            </p:cNvPr>
            <p:cNvSpPr/>
            <p:nvPr/>
          </p:nvSpPr>
          <p:spPr>
            <a:xfrm>
              <a:off x="15242544" y="489982"/>
              <a:ext cx="463216" cy="463216"/>
            </a:xfrm>
            <a:custGeom>
              <a:avLst/>
              <a:gdLst/>
              <a:ahLst/>
              <a:cxnLst/>
              <a:rect l="l" t="t" r="r" b="b"/>
              <a:pathLst>
                <a:path w="463216" h="463216">
                  <a:moveTo>
                    <a:pt x="0" y="0"/>
                  </a:moveTo>
                  <a:lnTo>
                    <a:pt x="463216" y="0"/>
                  </a:lnTo>
                  <a:lnTo>
                    <a:pt x="463216" y="463216"/>
                  </a:lnTo>
                  <a:lnTo>
                    <a:pt x="0" y="463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1" name="TextBox 34">
              <a:extLst>
                <a:ext uri="{FF2B5EF4-FFF2-40B4-BE49-F238E27FC236}">
                  <a16:creationId xmlns:a16="http://schemas.microsoft.com/office/drawing/2014/main" id="{064D9F3E-6520-B4B2-E7BD-29678BCD043F}"/>
                </a:ext>
              </a:extLst>
            </p:cNvPr>
            <p:cNvSpPr txBox="1"/>
            <p:nvPr/>
          </p:nvSpPr>
          <p:spPr>
            <a:xfrm>
              <a:off x="588510" y="559666"/>
              <a:ext cx="1770758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项目背景与目标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5C0406EE-C1DA-92BB-D0CA-6F8A9892D94A}"/>
                </a:ext>
              </a:extLst>
            </p:cNvPr>
            <p:cNvSpPr txBox="1"/>
            <p:nvPr/>
          </p:nvSpPr>
          <p:spPr>
            <a:xfrm>
              <a:off x="2953642" y="559666"/>
              <a:ext cx="1770758" cy="304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关键概念与原理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89B46D9-4817-CBE7-37C1-0C42741EFF3D}"/>
                </a:ext>
              </a:extLst>
            </p:cNvPr>
            <p:cNvSpPr txBox="1"/>
            <p:nvPr/>
          </p:nvSpPr>
          <p:spPr>
            <a:xfrm>
              <a:off x="5236148" y="563403"/>
              <a:ext cx="555052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架构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29C2B102-D4F5-29BB-E253-10ACA844AFD7}"/>
                </a:ext>
              </a:extLst>
            </p:cNvPr>
            <p:cNvSpPr txBox="1"/>
            <p:nvPr/>
          </p:nvSpPr>
          <p:spPr>
            <a:xfrm>
              <a:off x="6437676" y="560677"/>
              <a:ext cx="2477724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关键实现与演示点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5" name="TextBox 37">
              <a:extLst>
                <a:ext uri="{FF2B5EF4-FFF2-40B4-BE49-F238E27FC236}">
                  <a16:creationId xmlns:a16="http://schemas.microsoft.com/office/drawing/2014/main" id="{7454D731-CF64-4B96-0E43-5FFCEFC8BDD9}"/>
                </a:ext>
              </a:extLst>
            </p:cNvPr>
            <p:cNvSpPr txBox="1"/>
            <p:nvPr/>
          </p:nvSpPr>
          <p:spPr>
            <a:xfrm>
              <a:off x="9274954" y="560677"/>
              <a:ext cx="1850246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验证结果与数据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6" name="TextBox 37">
              <a:extLst>
                <a:ext uri="{FF2B5EF4-FFF2-40B4-BE49-F238E27FC236}">
                  <a16:creationId xmlns:a16="http://schemas.microsoft.com/office/drawing/2014/main" id="{8EF6216E-14FE-35DA-2358-95630E49053B}"/>
                </a:ext>
              </a:extLst>
            </p:cNvPr>
            <p:cNvSpPr txBox="1"/>
            <p:nvPr/>
          </p:nvSpPr>
          <p:spPr>
            <a:xfrm>
              <a:off x="11731733" y="552947"/>
              <a:ext cx="137466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排错与复盘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AFCD687-7F3E-C630-0E2E-E3E86FCB5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6" y="2206764"/>
            <a:ext cx="5348054" cy="45840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ED982E-18E3-2D0C-0A40-CE56567A9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84" y="3284557"/>
            <a:ext cx="5481872" cy="32891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FD0B9-4134-31DA-FE12-E00C20F22A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804" y="2460135"/>
            <a:ext cx="5635490" cy="422661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4339642-E24E-DD7A-0F8E-F7C0350E3A05}"/>
              </a:ext>
            </a:extLst>
          </p:cNvPr>
          <p:cNvSpPr txBox="1"/>
          <p:nvPr/>
        </p:nvSpPr>
        <p:spPr>
          <a:xfrm>
            <a:off x="13157014" y="7833934"/>
            <a:ext cx="36598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VM </a:t>
            </a:r>
            <a:r>
              <a:rPr lang="zh-CN" altLang="en-US" sz="2400" dirty="0"/>
              <a:t>与 </a:t>
            </a:r>
            <a:r>
              <a:rPr lang="en-US" altLang="zh-CN" sz="2400" dirty="0"/>
              <a:t>Docker </a:t>
            </a:r>
            <a:r>
              <a:rPr lang="zh-CN" altLang="en-US" sz="2400" dirty="0"/>
              <a:t>的资源性能对比显示，</a:t>
            </a:r>
            <a:r>
              <a:rPr lang="en-US" altLang="zh-CN" sz="2400" dirty="0"/>
              <a:t>Docker </a:t>
            </a:r>
            <a:r>
              <a:rPr lang="zh-CN" altLang="en-US" sz="2400" dirty="0"/>
              <a:t>在启动时间上优势极大（仅 </a:t>
            </a:r>
            <a:r>
              <a:rPr lang="en-US" altLang="zh-CN" sz="2400" dirty="0"/>
              <a:t>1.07 </a:t>
            </a:r>
            <a:r>
              <a:rPr lang="zh-CN" altLang="en-US" sz="2400" dirty="0"/>
              <a:t>秒），但磁盘占用远高于 </a:t>
            </a:r>
            <a:r>
              <a:rPr lang="en-US" altLang="zh-CN" sz="2400" dirty="0"/>
              <a:t>VM</a:t>
            </a:r>
            <a:r>
              <a:rPr lang="zh-CN" altLang="en-US" sz="2400" dirty="0"/>
              <a:t>，</a:t>
            </a:r>
            <a:r>
              <a:rPr lang="en-US" altLang="zh-CN" sz="2400" dirty="0"/>
              <a:t>CPU</a:t>
            </a:r>
            <a:r>
              <a:rPr lang="zh-CN" altLang="en-US" sz="2400" dirty="0"/>
              <a:t>、内存占用略优于 </a:t>
            </a:r>
            <a:r>
              <a:rPr lang="en-US" altLang="zh-CN" sz="2400" dirty="0"/>
              <a:t>VM</a:t>
            </a:r>
            <a:endParaRPr lang="zh-CN" altLang="en-US" sz="2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8AD6498-B7BC-CE40-15E4-9921C7938F69}"/>
              </a:ext>
            </a:extLst>
          </p:cNvPr>
          <p:cNvSpPr txBox="1"/>
          <p:nvPr/>
        </p:nvSpPr>
        <p:spPr>
          <a:xfrm>
            <a:off x="1915405" y="7991847"/>
            <a:ext cx="36598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综合性能仪表板显示 </a:t>
            </a:r>
            <a:r>
              <a:rPr lang="en-US" altLang="zh-CN" sz="2400" dirty="0"/>
              <a:t>VM </a:t>
            </a:r>
            <a:r>
              <a:rPr lang="zh-CN" altLang="en-US" sz="2400" dirty="0"/>
              <a:t>在 </a:t>
            </a:r>
            <a:r>
              <a:rPr lang="en-US" altLang="zh-CN" sz="2400" dirty="0"/>
              <a:t>QPS</a:t>
            </a:r>
            <a:r>
              <a:rPr lang="zh-CN" altLang="en-US" sz="2400" dirty="0"/>
              <a:t>、传输速率等维度占优，</a:t>
            </a:r>
            <a:r>
              <a:rPr lang="en-US" altLang="zh-CN" sz="2400" dirty="0"/>
              <a:t>Docker </a:t>
            </a:r>
            <a:r>
              <a:rPr lang="zh-CN" altLang="en-US" sz="2400" dirty="0"/>
              <a:t>启动时间极快且整体评分更高。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A558DF-C37D-1A0B-4AF1-EA1D7525F0D6}"/>
              </a:ext>
            </a:extLst>
          </p:cNvPr>
          <p:cNvSpPr txBox="1"/>
          <p:nvPr/>
        </p:nvSpPr>
        <p:spPr>
          <a:xfrm>
            <a:off x="6934200" y="7977902"/>
            <a:ext cx="4343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性能改进分析中，</a:t>
            </a:r>
            <a:r>
              <a:rPr lang="en-US" altLang="zh-CN" sz="2400" dirty="0"/>
              <a:t>Docker </a:t>
            </a:r>
            <a:r>
              <a:rPr lang="zh-CN" altLang="en-US" sz="2400" dirty="0"/>
              <a:t>的启动时间改进超 </a:t>
            </a:r>
            <a:r>
              <a:rPr lang="en-US" altLang="zh-CN" sz="2400" dirty="0"/>
              <a:t>97%</a:t>
            </a:r>
            <a:r>
              <a:rPr lang="zh-CN" altLang="en-US" sz="2400" dirty="0"/>
              <a:t>，但 </a:t>
            </a:r>
            <a:r>
              <a:rPr lang="en-US" altLang="zh-CN" sz="2400" dirty="0"/>
              <a:t>QPS</a:t>
            </a:r>
            <a:r>
              <a:rPr lang="zh-CN" altLang="en-US" sz="2400" dirty="0"/>
              <a:t>、响应延迟等指标弱于 </a:t>
            </a:r>
            <a:r>
              <a:rPr lang="en-US" altLang="zh-CN" sz="2400" dirty="0"/>
              <a:t>VM</a:t>
            </a:r>
            <a:r>
              <a:rPr lang="zh-CN" altLang="en-US" sz="2400" dirty="0"/>
              <a:t>，磁盘占用仅略优。</a:t>
            </a:r>
          </a:p>
        </p:txBody>
      </p:sp>
      <p:sp>
        <p:nvSpPr>
          <p:cNvPr id="38" name="Freeform 32">
            <a:extLst>
              <a:ext uri="{FF2B5EF4-FFF2-40B4-BE49-F238E27FC236}">
                <a16:creationId xmlns:a16="http://schemas.microsoft.com/office/drawing/2014/main" id="{AA0B61A2-3640-0C72-187E-0E21485F734E}"/>
              </a:ext>
            </a:extLst>
          </p:cNvPr>
          <p:cNvSpPr/>
          <p:nvPr/>
        </p:nvSpPr>
        <p:spPr>
          <a:xfrm>
            <a:off x="16674134" y="489822"/>
            <a:ext cx="455951" cy="463536"/>
          </a:xfrm>
          <a:custGeom>
            <a:avLst/>
            <a:gdLst/>
            <a:ahLst/>
            <a:cxnLst/>
            <a:rect l="l" t="t" r="r" b="b"/>
            <a:pathLst>
              <a:path w="455951" h="463536">
                <a:moveTo>
                  <a:pt x="0" y="0"/>
                </a:moveTo>
                <a:lnTo>
                  <a:pt x="455951" y="0"/>
                </a:lnTo>
                <a:lnTo>
                  <a:pt x="455951" y="463536"/>
                </a:lnTo>
                <a:lnTo>
                  <a:pt x="0" y="4635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2">
            <a:extLst>
              <a:ext uri="{FF2B5EF4-FFF2-40B4-BE49-F238E27FC236}">
                <a16:creationId xmlns:a16="http://schemas.microsoft.com/office/drawing/2014/main" id="{EFCDC9DF-7645-9C3D-FC12-E180CF981C44}"/>
              </a:ext>
            </a:extLst>
          </p:cNvPr>
          <p:cNvSpPr/>
          <p:nvPr/>
        </p:nvSpPr>
        <p:spPr>
          <a:xfrm rot="-9370671">
            <a:off x="-2552345" y="5512410"/>
            <a:ext cx="3401162" cy="3900795"/>
          </a:xfrm>
          <a:custGeom>
            <a:avLst/>
            <a:gdLst/>
            <a:ahLst/>
            <a:cxnLst/>
            <a:rect l="l" t="t" r="r" b="b"/>
            <a:pathLst>
              <a:path w="8335260" h="8552639">
                <a:moveTo>
                  <a:pt x="0" y="0"/>
                </a:moveTo>
                <a:lnTo>
                  <a:pt x="8335259" y="0"/>
                </a:lnTo>
                <a:lnTo>
                  <a:pt x="8335259" y="8552639"/>
                </a:lnTo>
                <a:lnTo>
                  <a:pt x="0" y="8552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53606" y="1412664"/>
            <a:ext cx="5780788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</a:pPr>
            <a:r>
              <a:rPr lang="zh-CN" altLang="en-US" sz="5199" b="1" dirty="0">
                <a:solidFill>
                  <a:srgbClr val="100F0D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验证结果与数据</a:t>
            </a:r>
            <a:endParaRPr lang="en-US" sz="5199" b="1" dirty="0">
              <a:solidFill>
                <a:srgbClr val="100F0D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0" y="6464502"/>
            <a:ext cx="18288000" cy="0"/>
          </a:xfrm>
          <a:prstGeom prst="line">
            <a:avLst/>
          </a:prstGeom>
          <a:ln w="19050" cap="flat">
            <a:solidFill>
              <a:srgbClr val="1F367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5789341" y="6338370"/>
            <a:ext cx="285750" cy="28575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258800" y="6333347"/>
            <a:ext cx="285750" cy="28575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77279FA-543C-2A10-3020-35D83EF41454}"/>
              </a:ext>
            </a:extLst>
          </p:cNvPr>
          <p:cNvGrpSpPr/>
          <p:nvPr/>
        </p:nvGrpSpPr>
        <p:grpSpPr>
          <a:xfrm>
            <a:off x="0" y="388200"/>
            <a:ext cx="18288000" cy="659550"/>
            <a:chOff x="0" y="388200"/>
            <a:chExt cx="18288000" cy="659550"/>
          </a:xfrm>
        </p:grpSpPr>
        <p:grpSp>
          <p:nvGrpSpPr>
            <p:cNvPr id="48" name="Group 28">
              <a:extLst>
                <a:ext uri="{FF2B5EF4-FFF2-40B4-BE49-F238E27FC236}">
                  <a16:creationId xmlns:a16="http://schemas.microsoft.com/office/drawing/2014/main" id="{1E12E74B-11E5-2BD8-5125-7B1F63F73F66}"/>
                </a:ext>
              </a:extLst>
            </p:cNvPr>
            <p:cNvGrpSpPr/>
            <p:nvPr/>
          </p:nvGrpSpPr>
          <p:grpSpPr>
            <a:xfrm>
              <a:off x="0" y="388200"/>
              <a:ext cx="18288000" cy="659550"/>
              <a:chOff x="0" y="0"/>
              <a:chExt cx="24813158" cy="894877"/>
            </a:xfrm>
          </p:grpSpPr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DB5E27DA-1DB4-5E07-E39E-95DFEF7961CE}"/>
                  </a:ext>
                </a:extLst>
              </p:cNvPr>
              <p:cNvSpPr/>
              <p:nvPr/>
            </p:nvSpPr>
            <p:spPr>
              <a:xfrm>
                <a:off x="0" y="0"/>
                <a:ext cx="24813158" cy="894877"/>
              </a:xfrm>
              <a:custGeom>
                <a:avLst/>
                <a:gdLst/>
                <a:ahLst/>
                <a:cxnLst/>
                <a:rect l="l" t="t" r="r" b="b"/>
                <a:pathLst>
                  <a:path w="24813158" h="894877">
                    <a:moveTo>
                      <a:pt x="0" y="0"/>
                    </a:moveTo>
                    <a:lnTo>
                      <a:pt x="24813158" y="0"/>
                    </a:lnTo>
                    <a:lnTo>
                      <a:pt x="24813158" y="894877"/>
                    </a:lnTo>
                    <a:lnTo>
                      <a:pt x="0" y="894877"/>
                    </a:lnTo>
                    <a:close/>
                  </a:path>
                </a:pathLst>
              </a:custGeom>
              <a:solidFill>
                <a:srgbClr val="1F367F">
                  <a:alpha val="12941"/>
                </a:srgbClr>
              </a:solidFill>
            </p:spPr>
          </p:sp>
          <p:sp>
            <p:nvSpPr>
              <p:cNvPr id="58" name="TextBox 30">
                <a:extLst>
                  <a:ext uri="{FF2B5EF4-FFF2-40B4-BE49-F238E27FC236}">
                    <a16:creationId xmlns:a16="http://schemas.microsoft.com/office/drawing/2014/main" id="{E740D4AA-F807-B246-194B-83439056E4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13158" cy="942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1"/>
                  </a:lnSpc>
                </a:pPr>
                <a:endParaRPr/>
              </a:p>
            </p:txBody>
          </p:sp>
        </p:grp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1D389D5F-66FF-B4E3-E29D-4A0F9D055EBF}"/>
                </a:ext>
              </a:extLst>
            </p:cNvPr>
            <p:cNvSpPr/>
            <p:nvPr/>
          </p:nvSpPr>
          <p:spPr>
            <a:xfrm>
              <a:off x="15983546" y="498563"/>
              <a:ext cx="412802" cy="446053"/>
            </a:xfrm>
            <a:custGeom>
              <a:avLst/>
              <a:gdLst/>
              <a:ahLst/>
              <a:cxnLst/>
              <a:rect l="l" t="t" r="r" b="b"/>
              <a:pathLst>
                <a:path w="412802" h="446053">
                  <a:moveTo>
                    <a:pt x="0" y="0"/>
                  </a:moveTo>
                  <a:lnTo>
                    <a:pt x="412801" y="0"/>
                  </a:lnTo>
                  <a:lnTo>
                    <a:pt x="412801" y="446053"/>
                  </a:lnTo>
                  <a:lnTo>
                    <a:pt x="0" y="44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89F93912-CDB1-1FB0-9CB9-D5F2785E8934}"/>
                </a:ext>
              </a:extLst>
            </p:cNvPr>
            <p:cNvSpPr/>
            <p:nvPr/>
          </p:nvSpPr>
          <p:spPr>
            <a:xfrm>
              <a:off x="15242544" y="489982"/>
              <a:ext cx="463216" cy="463216"/>
            </a:xfrm>
            <a:custGeom>
              <a:avLst/>
              <a:gdLst/>
              <a:ahLst/>
              <a:cxnLst/>
              <a:rect l="l" t="t" r="r" b="b"/>
              <a:pathLst>
                <a:path w="463216" h="463216">
                  <a:moveTo>
                    <a:pt x="0" y="0"/>
                  </a:moveTo>
                  <a:lnTo>
                    <a:pt x="463216" y="0"/>
                  </a:lnTo>
                  <a:lnTo>
                    <a:pt x="463216" y="463216"/>
                  </a:lnTo>
                  <a:lnTo>
                    <a:pt x="0" y="463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1" name="TextBox 34">
              <a:extLst>
                <a:ext uri="{FF2B5EF4-FFF2-40B4-BE49-F238E27FC236}">
                  <a16:creationId xmlns:a16="http://schemas.microsoft.com/office/drawing/2014/main" id="{064D9F3E-6520-B4B2-E7BD-29678BCD043F}"/>
                </a:ext>
              </a:extLst>
            </p:cNvPr>
            <p:cNvSpPr txBox="1"/>
            <p:nvPr/>
          </p:nvSpPr>
          <p:spPr>
            <a:xfrm>
              <a:off x="588510" y="559666"/>
              <a:ext cx="1770758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项目背景与目标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5C0406EE-C1DA-92BB-D0CA-6F8A9892D94A}"/>
                </a:ext>
              </a:extLst>
            </p:cNvPr>
            <p:cNvSpPr txBox="1"/>
            <p:nvPr/>
          </p:nvSpPr>
          <p:spPr>
            <a:xfrm>
              <a:off x="2953642" y="559666"/>
              <a:ext cx="1770758" cy="304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关键概念与原理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89B46D9-4817-CBE7-37C1-0C42741EFF3D}"/>
                </a:ext>
              </a:extLst>
            </p:cNvPr>
            <p:cNvSpPr txBox="1"/>
            <p:nvPr/>
          </p:nvSpPr>
          <p:spPr>
            <a:xfrm>
              <a:off x="5236148" y="563403"/>
              <a:ext cx="555052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架构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29C2B102-D4F5-29BB-E253-10ACA844AFD7}"/>
                </a:ext>
              </a:extLst>
            </p:cNvPr>
            <p:cNvSpPr txBox="1"/>
            <p:nvPr/>
          </p:nvSpPr>
          <p:spPr>
            <a:xfrm>
              <a:off x="6437676" y="560677"/>
              <a:ext cx="2477724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关键实现与演示点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5" name="TextBox 37">
              <a:extLst>
                <a:ext uri="{FF2B5EF4-FFF2-40B4-BE49-F238E27FC236}">
                  <a16:creationId xmlns:a16="http://schemas.microsoft.com/office/drawing/2014/main" id="{7454D731-CF64-4B96-0E43-5FFCEFC8BDD9}"/>
                </a:ext>
              </a:extLst>
            </p:cNvPr>
            <p:cNvSpPr txBox="1"/>
            <p:nvPr/>
          </p:nvSpPr>
          <p:spPr>
            <a:xfrm>
              <a:off x="9274954" y="560677"/>
              <a:ext cx="1850246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验证结果与数据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6" name="TextBox 37">
              <a:extLst>
                <a:ext uri="{FF2B5EF4-FFF2-40B4-BE49-F238E27FC236}">
                  <a16:creationId xmlns:a16="http://schemas.microsoft.com/office/drawing/2014/main" id="{8EF6216E-14FE-35DA-2358-95630E49053B}"/>
                </a:ext>
              </a:extLst>
            </p:cNvPr>
            <p:cNvSpPr txBox="1"/>
            <p:nvPr/>
          </p:nvSpPr>
          <p:spPr>
            <a:xfrm>
              <a:off x="11731733" y="552947"/>
              <a:ext cx="137466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排错与复盘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63F48D0-6CCD-8A38-0F92-9C6475C25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412" y="2737293"/>
            <a:ext cx="4711256" cy="47112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CB6B12-50F2-77CA-ADBE-06359680F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86" y="2095500"/>
            <a:ext cx="7137399" cy="535304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359486E-9B18-2C25-A829-7BF158AA4975}"/>
              </a:ext>
            </a:extLst>
          </p:cNvPr>
          <p:cNvSpPr txBox="1"/>
          <p:nvPr/>
        </p:nvSpPr>
        <p:spPr>
          <a:xfrm>
            <a:off x="12375206" y="8118230"/>
            <a:ext cx="35105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压力测试中 </a:t>
            </a:r>
            <a:r>
              <a:rPr lang="en-US" altLang="zh-CN" sz="2400" dirty="0"/>
              <a:t>VM </a:t>
            </a:r>
            <a:r>
              <a:rPr lang="zh-CN" altLang="en-US" sz="2400" dirty="0"/>
              <a:t>的 </a:t>
            </a:r>
            <a:r>
              <a:rPr lang="en-US" altLang="zh-CN" sz="2400" dirty="0"/>
              <a:t>QPS</a:t>
            </a:r>
            <a:r>
              <a:rPr lang="zh-CN" altLang="en-US" sz="2400" dirty="0"/>
              <a:t>、传输速率表现更优，</a:t>
            </a:r>
            <a:r>
              <a:rPr lang="en-US" altLang="zh-CN" sz="2400" dirty="0"/>
              <a:t>Docker </a:t>
            </a:r>
            <a:r>
              <a:rPr lang="zh-CN" altLang="en-US" sz="2400" dirty="0"/>
              <a:t>的平均延迟更高，二者失败请求数均为 </a:t>
            </a:r>
            <a:r>
              <a:rPr lang="en-US" altLang="zh-CN" sz="2400" dirty="0"/>
              <a:t>0</a:t>
            </a:r>
            <a:r>
              <a:rPr lang="zh-CN" altLang="en-US" sz="2400" dirty="0"/>
              <a:t>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F9A5008-3F7F-7758-7048-1202844020CE}"/>
              </a:ext>
            </a:extLst>
          </p:cNvPr>
          <p:cNvSpPr txBox="1"/>
          <p:nvPr/>
        </p:nvSpPr>
        <p:spPr>
          <a:xfrm>
            <a:off x="2699160" y="8302895"/>
            <a:ext cx="3917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effectLst/>
                <a:latin typeface="Inter"/>
              </a:rPr>
              <a:t>雷达图呈现 </a:t>
            </a:r>
            <a:r>
              <a:rPr lang="en-US" altLang="zh-CN" sz="2400" b="0" i="0" dirty="0">
                <a:effectLst/>
                <a:latin typeface="Inter"/>
              </a:rPr>
              <a:t>VM </a:t>
            </a:r>
            <a:r>
              <a:rPr lang="zh-CN" altLang="en-US" sz="2400" b="0" i="0" dirty="0">
                <a:effectLst/>
                <a:latin typeface="Inter"/>
              </a:rPr>
              <a:t>在 </a:t>
            </a:r>
            <a:r>
              <a:rPr lang="en-US" altLang="zh-CN" sz="2400" b="0" i="0" dirty="0">
                <a:effectLst/>
                <a:latin typeface="Inter"/>
              </a:rPr>
              <a:t>QPS</a:t>
            </a:r>
            <a:r>
              <a:rPr lang="zh-CN" altLang="en-US" sz="2400" b="0" i="0" dirty="0">
                <a:effectLst/>
                <a:latin typeface="Inter"/>
              </a:rPr>
              <a:t>、响应速度等方面表现更优，</a:t>
            </a:r>
            <a:r>
              <a:rPr lang="en-US" altLang="zh-CN" sz="2400" b="0" i="0" dirty="0">
                <a:effectLst/>
                <a:latin typeface="Inter"/>
              </a:rPr>
              <a:t>Docker </a:t>
            </a:r>
            <a:r>
              <a:rPr lang="zh-CN" altLang="en-US" sz="2400" b="0" i="0" dirty="0">
                <a:effectLst/>
                <a:latin typeface="Inter"/>
              </a:rPr>
              <a:t>的启动速度优势突出。</a:t>
            </a:r>
            <a:endParaRPr lang="zh-CN" altLang="en-US" sz="2400" dirty="0"/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16461131-D12E-46F9-E006-58057FF7AEAA}"/>
              </a:ext>
            </a:extLst>
          </p:cNvPr>
          <p:cNvSpPr/>
          <p:nvPr/>
        </p:nvSpPr>
        <p:spPr>
          <a:xfrm>
            <a:off x="16674134" y="489822"/>
            <a:ext cx="455951" cy="463536"/>
          </a:xfrm>
          <a:custGeom>
            <a:avLst/>
            <a:gdLst/>
            <a:ahLst/>
            <a:cxnLst/>
            <a:rect l="l" t="t" r="r" b="b"/>
            <a:pathLst>
              <a:path w="455951" h="463536">
                <a:moveTo>
                  <a:pt x="0" y="0"/>
                </a:moveTo>
                <a:lnTo>
                  <a:pt x="455951" y="0"/>
                </a:lnTo>
                <a:lnTo>
                  <a:pt x="455951" y="463536"/>
                </a:lnTo>
                <a:lnTo>
                  <a:pt x="0" y="463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2">
            <a:extLst>
              <a:ext uri="{FF2B5EF4-FFF2-40B4-BE49-F238E27FC236}">
                <a16:creationId xmlns:a16="http://schemas.microsoft.com/office/drawing/2014/main" id="{CB2110FF-24E4-36E6-FA96-94CCECAFFEC5}"/>
              </a:ext>
            </a:extLst>
          </p:cNvPr>
          <p:cNvSpPr/>
          <p:nvPr/>
        </p:nvSpPr>
        <p:spPr>
          <a:xfrm rot="-9370671">
            <a:off x="5156910" y="8128390"/>
            <a:ext cx="8236087" cy="6683985"/>
          </a:xfrm>
          <a:custGeom>
            <a:avLst/>
            <a:gdLst/>
            <a:ahLst/>
            <a:cxnLst/>
            <a:rect l="l" t="t" r="r" b="b"/>
            <a:pathLst>
              <a:path w="8335260" h="8552639">
                <a:moveTo>
                  <a:pt x="0" y="0"/>
                </a:moveTo>
                <a:lnTo>
                  <a:pt x="8335259" y="0"/>
                </a:lnTo>
                <a:lnTo>
                  <a:pt x="8335259" y="8552639"/>
                </a:lnTo>
                <a:lnTo>
                  <a:pt x="0" y="8552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9129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53606" y="1412664"/>
            <a:ext cx="578078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</a:pPr>
            <a:r>
              <a:rPr lang="zh-CN" altLang="en-US" sz="5199" b="1" dirty="0">
                <a:solidFill>
                  <a:srgbClr val="100F0D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排错与复盘</a:t>
            </a:r>
            <a:endParaRPr lang="en-US" sz="5199" b="1" dirty="0">
              <a:solidFill>
                <a:srgbClr val="100F0D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020A70-8F87-4462-8C98-1480234C1B04}"/>
              </a:ext>
            </a:extLst>
          </p:cNvPr>
          <p:cNvGrpSpPr/>
          <p:nvPr/>
        </p:nvGrpSpPr>
        <p:grpSpPr>
          <a:xfrm>
            <a:off x="588510" y="2531113"/>
            <a:ext cx="1280186" cy="1100160"/>
            <a:chOff x="4243405" y="4102717"/>
            <a:chExt cx="1280186" cy="1100160"/>
          </a:xfrm>
        </p:grpSpPr>
        <p:grpSp>
          <p:nvGrpSpPr>
            <p:cNvPr id="15" name="Group 15"/>
            <p:cNvGrpSpPr/>
            <p:nvPr/>
          </p:nvGrpSpPr>
          <p:grpSpPr>
            <a:xfrm>
              <a:off x="4243405" y="4102717"/>
              <a:ext cx="1280186" cy="1100160"/>
              <a:chOff x="0" y="0"/>
              <a:chExt cx="812800" cy="6985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4546141" y="4229115"/>
              <a:ext cx="674714" cy="847364"/>
            </a:xfrm>
            <a:custGeom>
              <a:avLst/>
              <a:gdLst/>
              <a:ahLst/>
              <a:cxnLst/>
              <a:rect l="l" t="t" r="r" b="b"/>
              <a:pathLst>
                <a:path w="674714" h="847364">
                  <a:moveTo>
                    <a:pt x="0" y="0"/>
                  </a:moveTo>
                  <a:lnTo>
                    <a:pt x="674714" y="0"/>
                  </a:lnTo>
                  <a:lnTo>
                    <a:pt x="674714" y="847364"/>
                  </a:lnTo>
                  <a:lnTo>
                    <a:pt x="0" y="847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290855-293A-5F4A-4D83-593551112D6D}"/>
              </a:ext>
            </a:extLst>
          </p:cNvPr>
          <p:cNvGrpSpPr/>
          <p:nvPr/>
        </p:nvGrpSpPr>
        <p:grpSpPr>
          <a:xfrm>
            <a:off x="15960686" y="4991100"/>
            <a:ext cx="1280186" cy="1100160"/>
            <a:chOff x="12762835" y="7130619"/>
            <a:chExt cx="1280186" cy="1100160"/>
          </a:xfrm>
        </p:grpSpPr>
        <p:grpSp>
          <p:nvGrpSpPr>
            <p:cNvPr id="21" name="Group 21"/>
            <p:cNvGrpSpPr/>
            <p:nvPr/>
          </p:nvGrpSpPr>
          <p:grpSpPr>
            <a:xfrm>
              <a:off x="12762835" y="7130619"/>
              <a:ext cx="1280186" cy="1100160"/>
              <a:chOff x="0" y="0"/>
              <a:chExt cx="812800" cy="6985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4057A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13020651" y="7308456"/>
              <a:ext cx="764555" cy="744485"/>
            </a:xfrm>
            <a:custGeom>
              <a:avLst/>
              <a:gdLst/>
              <a:ahLst/>
              <a:cxnLst/>
              <a:rect l="l" t="t" r="r" b="b"/>
              <a:pathLst>
                <a:path w="764555" h="744485">
                  <a:moveTo>
                    <a:pt x="0" y="0"/>
                  </a:moveTo>
                  <a:lnTo>
                    <a:pt x="764554" y="0"/>
                  </a:lnTo>
                  <a:lnTo>
                    <a:pt x="764554" y="744486"/>
                  </a:lnTo>
                  <a:lnTo>
                    <a:pt x="0" y="744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973030" y="2933700"/>
            <a:ext cx="10371370" cy="144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just">
              <a:lnSpc>
                <a:spcPts val="28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根因：</a:t>
            </a:r>
            <a:r>
              <a:rPr 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守护进程默认以</a:t>
            </a:r>
            <a:r>
              <a:rPr 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Unix socket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通信，该</a:t>
            </a:r>
            <a:r>
              <a:rPr 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socket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文件属于 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`</a:t>
            </a:r>
            <a:r>
              <a:rPr 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docker` 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用户组。非</a:t>
            </a:r>
            <a:r>
              <a:rPr 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root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用户必须加入该组才有权限访问。</a:t>
            </a:r>
          </a:p>
          <a:p>
            <a:pPr marL="285750" lvl="0" indent="-285750" algn="just">
              <a:lnSpc>
                <a:spcPts val="28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解决方法：执行 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`</a:t>
            </a:r>
            <a:r>
              <a:rPr lang="en-US" sz="1700" u="none" strike="noStrike" dirty="0" err="1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sudo</a:t>
            </a:r>
            <a:r>
              <a:rPr 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</a:t>
            </a:r>
            <a:r>
              <a:rPr lang="en-US" sz="1700" u="none" strike="noStrike" dirty="0" err="1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usermod</a:t>
            </a:r>
            <a:r>
              <a:rPr 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-</a:t>
            </a:r>
            <a:r>
              <a:rPr lang="en-US" sz="1700" u="none" strike="noStrike" dirty="0" err="1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aG</a:t>
            </a:r>
            <a:r>
              <a:rPr 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docker $USER` 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将当前用户加入</a:t>
            </a:r>
            <a:r>
              <a:rPr 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docker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组，然后注销并重新登录（或执行 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`</a:t>
            </a:r>
            <a:r>
              <a:rPr lang="en-US" sz="1700" u="none" strike="noStrike" dirty="0" err="1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newgrp</a:t>
            </a:r>
            <a:r>
              <a:rPr 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docker`）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使组权限生效。</a:t>
            </a:r>
            <a:endParaRPr lang="en-US" sz="1700" u="none" strike="noStrike" dirty="0">
              <a:solidFill>
                <a:srgbClr val="262626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73030" y="2324100"/>
            <a:ext cx="3719240" cy="508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altLang="zh-CN" sz="2800" b="1" dirty="0">
                <a:latin typeface="思源黑体 2 Bold"/>
                <a:ea typeface="思源黑体 2 Bold"/>
                <a:cs typeface="思源黑体 2 Bold"/>
                <a:sym typeface="思源黑体 2 Bold"/>
              </a:rPr>
              <a:t>Docker </a:t>
            </a:r>
            <a:r>
              <a:rPr lang="zh-CN" altLang="en-US" sz="2800" b="1" dirty="0">
                <a:latin typeface="思源黑体 2 Bold"/>
                <a:ea typeface="思源黑体 2 Bold"/>
                <a:cs typeface="思源黑体 2 Bold"/>
                <a:sym typeface="思源黑体 2 Bold"/>
              </a:rPr>
              <a:t>命令权限拒绝</a:t>
            </a:r>
            <a:endParaRPr lang="en-US" altLang="zh-CN" sz="2800" b="1" dirty="0"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878167" y="5143500"/>
            <a:ext cx="9043624" cy="1818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56"/>
              </a:lnSpc>
              <a:spcBef>
                <a:spcPct val="0"/>
              </a:spcBef>
            </a:pP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根因：宿主机上已有其他服务（如另一个测试程序、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Jenkins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等）占用了脚本默认配置的端口。</a:t>
            </a:r>
          </a:p>
          <a:p>
            <a:pPr marL="0" lvl="0" indent="0" algn="just">
              <a:lnSpc>
                <a:spcPts val="2856"/>
              </a:lnSpc>
              <a:spcBef>
                <a:spcPct val="0"/>
              </a:spcBef>
            </a:pP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解决方法：</a:t>
            </a:r>
          </a:p>
          <a:p>
            <a:pPr marL="0" lvl="0" indent="0" algn="just">
              <a:lnSpc>
                <a:spcPts val="2856"/>
              </a:lnSpc>
              <a:spcBef>
                <a:spcPct val="0"/>
              </a:spcBef>
            </a:pP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  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1.  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终止占用端口的进程（如果不重要）。</a:t>
            </a:r>
          </a:p>
          <a:p>
            <a:pPr marL="0" lvl="0" indent="0" algn="just">
              <a:lnSpc>
                <a:spcPts val="2856"/>
              </a:lnSpc>
              <a:spcBef>
                <a:spcPct val="0"/>
              </a:spcBef>
            </a:pP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  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2.  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更优解：使用脚本的 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`--auto-port` 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参数，让脚本自动寻找一个可用端口。</a:t>
            </a:r>
            <a:endParaRPr lang="en-US" altLang="zh-CN" sz="1700" u="none" strike="noStrike" dirty="0">
              <a:solidFill>
                <a:srgbClr val="262626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  <a:p>
            <a:pPr marL="0" lvl="0" indent="0" algn="just">
              <a:lnSpc>
                <a:spcPts val="2856"/>
              </a:lnSpc>
              <a:spcBef>
                <a:spcPct val="0"/>
              </a:spcBef>
            </a:pPr>
            <a:r>
              <a:rPr lang="en-US" altLang="zh-CN" sz="1700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       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例如：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`bash run_experiment.sh --auto-port`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。</a:t>
            </a:r>
            <a:endParaRPr lang="en-US" sz="1700" u="none" strike="noStrike" dirty="0">
              <a:solidFill>
                <a:srgbClr val="262626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679166" y="4610100"/>
            <a:ext cx="5652148" cy="508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68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rgbClr val="262626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默认实验端口（</a:t>
            </a:r>
            <a:r>
              <a:rPr lang="en-US" altLang="zh-CN" sz="2800" b="1" dirty="0">
                <a:solidFill>
                  <a:srgbClr val="262626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8080</a:t>
            </a:r>
            <a:r>
              <a:rPr lang="zh-CN" altLang="en-US" sz="2800" b="1" dirty="0">
                <a:solidFill>
                  <a:srgbClr val="262626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）被占用</a:t>
            </a:r>
            <a:endParaRPr lang="en-US" sz="2800" b="1" dirty="0">
              <a:solidFill>
                <a:srgbClr val="262626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795415C-8638-3F29-6167-E2CDF0530B40}"/>
              </a:ext>
            </a:extLst>
          </p:cNvPr>
          <p:cNvGrpSpPr/>
          <p:nvPr/>
        </p:nvGrpSpPr>
        <p:grpSpPr>
          <a:xfrm>
            <a:off x="0" y="388200"/>
            <a:ext cx="18288000" cy="659550"/>
            <a:chOff x="0" y="388200"/>
            <a:chExt cx="18288000" cy="659550"/>
          </a:xfrm>
        </p:grpSpPr>
        <p:grpSp>
          <p:nvGrpSpPr>
            <p:cNvPr id="42" name="Group 28">
              <a:extLst>
                <a:ext uri="{FF2B5EF4-FFF2-40B4-BE49-F238E27FC236}">
                  <a16:creationId xmlns:a16="http://schemas.microsoft.com/office/drawing/2014/main" id="{EC5A2A13-3EE9-01B5-B17E-88F28D90FE0B}"/>
                </a:ext>
              </a:extLst>
            </p:cNvPr>
            <p:cNvGrpSpPr/>
            <p:nvPr/>
          </p:nvGrpSpPr>
          <p:grpSpPr>
            <a:xfrm>
              <a:off x="0" y="388200"/>
              <a:ext cx="18288000" cy="659550"/>
              <a:chOff x="0" y="0"/>
              <a:chExt cx="24813158" cy="894877"/>
            </a:xfrm>
          </p:grpSpPr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1EF28B58-FA53-4519-B6D8-078F9620D75F}"/>
                  </a:ext>
                </a:extLst>
              </p:cNvPr>
              <p:cNvSpPr/>
              <p:nvPr/>
            </p:nvSpPr>
            <p:spPr>
              <a:xfrm>
                <a:off x="0" y="0"/>
                <a:ext cx="24813158" cy="894877"/>
              </a:xfrm>
              <a:custGeom>
                <a:avLst/>
                <a:gdLst/>
                <a:ahLst/>
                <a:cxnLst/>
                <a:rect l="l" t="t" r="r" b="b"/>
                <a:pathLst>
                  <a:path w="24813158" h="894877">
                    <a:moveTo>
                      <a:pt x="0" y="0"/>
                    </a:moveTo>
                    <a:lnTo>
                      <a:pt x="24813158" y="0"/>
                    </a:lnTo>
                    <a:lnTo>
                      <a:pt x="24813158" y="894877"/>
                    </a:lnTo>
                    <a:lnTo>
                      <a:pt x="0" y="894877"/>
                    </a:lnTo>
                    <a:close/>
                  </a:path>
                </a:pathLst>
              </a:custGeom>
              <a:solidFill>
                <a:srgbClr val="1F367F">
                  <a:alpha val="12941"/>
                </a:srgbClr>
              </a:solidFill>
            </p:spPr>
          </p:sp>
          <p:sp>
            <p:nvSpPr>
              <p:cNvPr id="52" name="TextBox 30">
                <a:extLst>
                  <a:ext uri="{FF2B5EF4-FFF2-40B4-BE49-F238E27FC236}">
                    <a16:creationId xmlns:a16="http://schemas.microsoft.com/office/drawing/2014/main" id="{E1EA869D-2441-2FC2-B674-2A27DA48877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13158" cy="942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1"/>
                  </a:lnSpc>
                </a:pPr>
                <a:endParaRPr/>
              </a:p>
            </p:txBody>
          </p:sp>
        </p:grp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EB8FDE09-0777-ADC7-0C7B-FCC83165F401}"/>
                </a:ext>
              </a:extLst>
            </p:cNvPr>
            <p:cNvSpPr/>
            <p:nvPr/>
          </p:nvSpPr>
          <p:spPr>
            <a:xfrm>
              <a:off x="15983546" y="498563"/>
              <a:ext cx="412802" cy="446053"/>
            </a:xfrm>
            <a:custGeom>
              <a:avLst/>
              <a:gdLst/>
              <a:ahLst/>
              <a:cxnLst/>
              <a:rect l="l" t="t" r="r" b="b"/>
              <a:pathLst>
                <a:path w="412802" h="446053">
                  <a:moveTo>
                    <a:pt x="0" y="0"/>
                  </a:moveTo>
                  <a:lnTo>
                    <a:pt x="412801" y="0"/>
                  </a:lnTo>
                  <a:lnTo>
                    <a:pt x="412801" y="446053"/>
                  </a:lnTo>
                  <a:lnTo>
                    <a:pt x="0" y="44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34286044-3E94-F90C-F5FF-A4AEFE35C90C}"/>
                </a:ext>
              </a:extLst>
            </p:cNvPr>
            <p:cNvSpPr/>
            <p:nvPr/>
          </p:nvSpPr>
          <p:spPr>
            <a:xfrm>
              <a:off x="15242544" y="489982"/>
              <a:ext cx="463216" cy="463216"/>
            </a:xfrm>
            <a:custGeom>
              <a:avLst/>
              <a:gdLst/>
              <a:ahLst/>
              <a:cxnLst/>
              <a:rect l="l" t="t" r="r" b="b"/>
              <a:pathLst>
                <a:path w="463216" h="463216">
                  <a:moveTo>
                    <a:pt x="0" y="0"/>
                  </a:moveTo>
                  <a:lnTo>
                    <a:pt x="463216" y="0"/>
                  </a:lnTo>
                  <a:lnTo>
                    <a:pt x="463216" y="463216"/>
                  </a:lnTo>
                  <a:lnTo>
                    <a:pt x="0" y="463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5" name="TextBox 34">
              <a:extLst>
                <a:ext uri="{FF2B5EF4-FFF2-40B4-BE49-F238E27FC236}">
                  <a16:creationId xmlns:a16="http://schemas.microsoft.com/office/drawing/2014/main" id="{FA77B1C8-0E63-83BF-E936-A2DD257AC70D}"/>
                </a:ext>
              </a:extLst>
            </p:cNvPr>
            <p:cNvSpPr txBox="1"/>
            <p:nvPr/>
          </p:nvSpPr>
          <p:spPr>
            <a:xfrm>
              <a:off x="588510" y="559666"/>
              <a:ext cx="1770758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项目背景与目标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6" name="TextBox 35">
              <a:extLst>
                <a:ext uri="{FF2B5EF4-FFF2-40B4-BE49-F238E27FC236}">
                  <a16:creationId xmlns:a16="http://schemas.microsoft.com/office/drawing/2014/main" id="{D8EAD006-E193-546A-6D16-3A55EFFD7D3C}"/>
                </a:ext>
              </a:extLst>
            </p:cNvPr>
            <p:cNvSpPr txBox="1"/>
            <p:nvPr/>
          </p:nvSpPr>
          <p:spPr>
            <a:xfrm>
              <a:off x="2953642" y="559666"/>
              <a:ext cx="1770758" cy="304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关键概念与原理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7" name="TextBox 36">
              <a:extLst>
                <a:ext uri="{FF2B5EF4-FFF2-40B4-BE49-F238E27FC236}">
                  <a16:creationId xmlns:a16="http://schemas.microsoft.com/office/drawing/2014/main" id="{86DCA392-4A20-BD99-FA0E-61177ACFAA15}"/>
                </a:ext>
              </a:extLst>
            </p:cNvPr>
            <p:cNvSpPr txBox="1"/>
            <p:nvPr/>
          </p:nvSpPr>
          <p:spPr>
            <a:xfrm>
              <a:off x="5236148" y="563403"/>
              <a:ext cx="555052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架构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8" name="TextBox 37">
              <a:extLst>
                <a:ext uri="{FF2B5EF4-FFF2-40B4-BE49-F238E27FC236}">
                  <a16:creationId xmlns:a16="http://schemas.microsoft.com/office/drawing/2014/main" id="{C9926196-FE9F-48F1-DC09-6A0D1E0C63F1}"/>
                </a:ext>
              </a:extLst>
            </p:cNvPr>
            <p:cNvSpPr txBox="1"/>
            <p:nvPr/>
          </p:nvSpPr>
          <p:spPr>
            <a:xfrm>
              <a:off x="6437676" y="560677"/>
              <a:ext cx="2477724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关键实现与演示点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49" name="TextBox 37">
              <a:extLst>
                <a:ext uri="{FF2B5EF4-FFF2-40B4-BE49-F238E27FC236}">
                  <a16:creationId xmlns:a16="http://schemas.microsoft.com/office/drawing/2014/main" id="{B806F864-E38A-51D0-E2E3-8AB296D6C0CD}"/>
                </a:ext>
              </a:extLst>
            </p:cNvPr>
            <p:cNvSpPr txBox="1"/>
            <p:nvPr/>
          </p:nvSpPr>
          <p:spPr>
            <a:xfrm>
              <a:off x="9274954" y="560677"/>
              <a:ext cx="1850246" cy="292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验证结果与数据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  <p:sp>
          <p:nvSpPr>
            <p:cNvPr id="50" name="TextBox 37">
              <a:extLst>
                <a:ext uri="{FF2B5EF4-FFF2-40B4-BE49-F238E27FC236}">
                  <a16:creationId xmlns:a16="http://schemas.microsoft.com/office/drawing/2014/main" id="{3CA0F252-C297-669D-CF54-7451C19031DC}"/>
                </a:ext>
              </a:extLst>
            </p:cNvPr>
            <p:cNvSpPr txBox="1"/>
            <p:nvPr/>
          </p:nvSpPr>
          <p:spPr>
            <a:xfrm>
              <a:off x="11731733" y="552947"/>
              <a:ext cx="1374667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zh-CN" altLang="en-US" sz="1926" dirty="0">
                  <a:solidFill>
                    <a:srgbClr val="100F0D"/>
                  </a:solidFill>
                  <a:latin typeface="思源黑体 2"/>
                  <a:ea typeface="思源黑体 2"/>
                  <a:cs typeface="思源黑体 2"/>
                  <a:sym typeface="思源黑体 2"/>
                </a:rPr>
                <a:t>排错与复盘</a:t>
              </a:r>
              <a:endParaRPr lang="en-US" sz="1926" dirty="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B5F94D8-F530-EF74-3644-19F3E049684B}"/>
              </a:ext>
            </a:extLst>
          </p:cNvPr>
          <p:cNvGrpSpPr/>
          <p:nvPr/>
        </p:nvGrpSpPr>
        <p:grpSpPr>
          <a:xfrm>
            <a:off x="563110" y="7700940"/>
            <a:ext cx="1280186" cy="1100160"/>
            <a:chOff x="4243405" y="4102717"/>
            <a:chExt cx="1280186" cy="1100160"/>
          </a:xfrm>
        </p:grpSpPr>
        <p:grpSp>
          <p:nvGrpSpPr>
            <p:cNvPr id="56" name="Group 15">
              <a:extLst>
                <a:ext uri="{FF2B5EF4-FFF2-40B4-BE49-F238E27FC236}">
                  <a16:creationId xmlns:a16="http://schemas.microsoft.com/office/drawing/2014/main" id="{73432FBE-6724-9C3B-745E-6AE89421F0BA}"/>
                </a:ext>
              </a:extLst>
            </p:cNvPr>
            <p:cNvGrpSpPr/>
            <p:nvPr/>
          </p:nvGrpSpPr>
          <p:grpSpPr>
            <a:xfrm>
              <a:off x="4243405" y="4102717"/>
              <a:ext cx="1280186" cy="1100160"/>
              <a:chOff x="0" y="0"/>
              <a:chExt cx="812800" cy="698500"/>
            </a:xfrm>
          </p:grpSpPr>
          <p:sp>
            <p:nvSpPr>
              <p:cNvPr id="58" name="Freeform 16">
                <a:extLst>
                  <a:ext uri="{FF2B5EF4-FFF2-40B4-BE49-F238E27FC236}">
                    <a16:creationId xmlns:a16="http://schemas.microsoft.com/office/drawing/2014/main" id="{3182E4A6-8B9C-AF0C-AE1A-FE19EB63DB6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1F367F"/>
              </a:solidFill>
            </p:spPr>
          </p:sp>
          <p:sp>
            <p:nvSpPr>
              <p:cNvPr id="59" name="TextBox 17">
                <a:extLst>
                  <a:ext uri="{FF2B5EF4-FFF2-40B4-BE49-F238E27FC236}">
                    <a16:creationId xmlns:a16="http://schemas.microsoft.com/office/drawing/2014/main" id="{492D34BA-4BB2-3D76-70F7-F83018EC054B}"/>
                  </a:ext>
                </a:extLst>
              </p:cNvPr>
              <p:cNvSpPr txBox="1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3D3F93B7-9191-6902-A082-D9B132CCDAF8}"/>
                </a:ext>
              </a:extLst>
            </p:cNvPr>
            <p:cNvSpPr/>
            <p:nvPr/>
          </p:nvSpPr>
          <p:spPr>
            <a:xfrm>
              <a:off x="4546141" y="4229115"/>
              <a:ext cx="674714" cy="847364"/>
            </a:xfrm>
            <a:custGeom>
              <a:avLst/>
              <a:gdLst/>
              <a:ahLst/>
              <a:cxnLst/>
              <a:rect l="l" t="t" r="r" b="b"/>
              <a:pathLst>
                <a:path w="674714" h="847364">
                  <a:moveTo>
                    <a:pt x="0" y="0"/>
                  </a:moveTo>
                  <a:lnTo>
                    <a:pt x="674714" y="0"/>
                  </a:lnTo>
                  <a:lnTo>
                    <a:pt x="674714" y="847364"/>
                  </a:lnTo>
                  <a:lnTo>
                    <a:pt x="0" y="847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0" name="TextBox 28">
            <a:extLst>
              <a:ext uri="{FF2B5EF4-FFF2-40B4-BE49-F238E27FC236}">
                <a16:creationId xmlns:a16="http://schemas.microsoft.com/office/drawing/2014/main" id="{F2789066-3699-3541-B5E0-F048A6DD6970}"/>
              </a:ext>
            </a:extLst>
          </p:cNvPr>
          <p:cNvSpPr txBox="1"/>
          <p:nvPr/>
        </p:nvSpPr>
        <p:spPr>
          <a:xfrm>
            <a:off x="2133600" y="7353300"/>
            <a:ext cx="7315200" cy="508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68"/>
              </a:lnSpc>
              <a:spcBef>
                <a:spcPct val="0"/>
              </a:spcBef>
            </a:pPr>
            <a:r>
              <a:rPr lang="en-US" altLang="zh-CN" sz="2800" b="1" dirty="0">
                <a:solidFill>
                  <a:srgbClr val="262626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VM</a:t>
            </a:r>
            <a:r>
              <a:rPr lang="zh-CN" altLang="en-US" sz="2800" b="1" dirty="0">
                <a:solidFill>
                  <a:srgbClr val="262626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性能采集脚本因网络波动导致</a:t>
            </a:r>
            <a:r>
              <a:rPr lang="en-US" altLang="zh-CN" sz="2800" b="1" dirty="0">
                <a:solidFill>
                  <a:srgbClr val="262626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SSH</a:t>
            </a:r>
            <a:r>
              <a:rPr lang="zh-CN" altLang="en-US" sz="2800" b="1" dirty="0">
                <a:solidFill>
                  <a:srgbClr val="262626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连接超时</a:t>
            </a:r>
            <a:endParaRPr lang="en-US" sz="2800" b="1" dirty="0">
              <a:solidFill>
                <a:srgbClr val="262626"/>
              </a:solidFill>
              <a:latin typeface="思源黑体 2 Bold"/>
              <a:ea typeface="思源黑体 2 Bold"/>
              <a:cs typeface="思源黑体 2 Bold"/>
              <a:sym typeface="思源黑体 2 Bold"/>
            </a:endParaRPr>
          </a:p>
        </p:txBody>
      </p:sp>
      <p:sp>
        <p:nvSpPr>
          <p:cNvPr id="61" name="TextBox 27">
            <a:extLst>
              <a:ext uri="{FF2B5EF4-FFF2-40B4-BE49-F238E27FC236}">
                <a16:creationId xmlns:a16="http://schemas.microsoft.com/office/drawing/2014/main" id="{657E0B37-8562-DD0A-6174-609878622616}"/>
              </a:ext>
            </a:extLst>
          </p:cNvPr>
          <p:cNvSpPr txBox="1"/>
          <p:nvPr/>
        </p:nvSpPr>
        <p:spPr>
          <a:xfrm>
            <a:off x="2043476" y="7886700"/>
            <a:ext cx="13160968" cy="1818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56"/>
              </a:lnSpc>
              <a:spcBef>
                <a:spcPct val="0"/>
              </a:spcBef>
            </a:pP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根因：实验环境网络不稳定，或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VMware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虚拟网络配置（如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NAT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服务）出现短暂异常。</a:t>
            </a:r>
          </a:p>
          <a:p>
            <a:pPr marL="0" lvl="0" indent="0" algn="just">
              <a:lnSpc>
                <a:spcPts val="2856"/>
              </a:lnSpc>
              <a:spcBef>
                <a:spcPct val="0"/>
              </a:spcBef>
            </a:pP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解决方法：</a:t>
            </a:r>
          </a:p>
          <a:p>
            <a:pPr marL="0" lvl="0" indent="0" algn="just">
              <a:lnSpc>
                <a:spcPts val="2856"/>
              </a:lnSpc>
              <a:spcBef>
                <a:spcPct val="0"/>
              </a:spcBef>
            </a:pP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  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1.  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重启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VMware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网络服务：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`</a:t>
            </a:r>
            <a:r>
              <a:rPr lang="en-US" altLang="zh-CN" sz="1700" u="none" strike="noStrike" dirty="0" err="1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sudo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</a:t>
            </a:r>
            <a:r>
              <a:rPr lang="en-US" altLang="zh-CN" sz="1700" u="none" strike="noStrike" dirty="0" err="1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systemctl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restart </a:t>
            </a:r>
            <a:r>
              <a:rPr lang="en-US" altLang="zh-CN" sz="1700" u="none" strike="noStrike" dirty="0" err="1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vmware-networks.service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` (Linux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宿主机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)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。</a:t>
            </a:r>
          </a:p>
          <a:p>
            <a:pPr marL="0" lvl="0" indent="0" algn="just">
              <a:lnSpc>
                <a:spcPts val="2856"/>
              </a:lnSpc>
              <a:spcBef>
                <a:spcPct val="0"/>
              </a:spcBef>
            </a:pP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  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2.  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在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VMware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中重置虚拟网络配置。</a:t>
            </a:r>
          </a:p>
          <a:p>
            <a:pPr marL="0" lvl="0" indent="0" algn="just">
              <a:lnSpc>
                <a:spcPts val="2856"/>
              </a:lnSpc>
              <a:spcBef>
                <a:spcPct val="0"/>
              </a:spcBef>
            </a:pP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  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3.  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在脚本中增加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SSH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连接的重试机制和超时设置，例如使用 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`</a:t>
            </a:r>
            <a:r>
              <a:rPr lang="en-US" altLang="zh-CN" sz="1700" u="none" strike="noStrike" dirty="0" err="1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ssh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-o </a:t>
            </a:r>
            <a:r>
              <a:rPr lang="en-US" altLang="zh-CN" sz="1700" u="none" strike="noStrike" dirty="0" err="1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ConnectTimeout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=5 -o </a:t>
            </a:r>
            <a:r>
              <a:rPr lang="en-US" altLang="zh-CN" sz="1700" u="none" strike="noStrike" dirty="0" err="1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ConnectionAttempts</a:t>
            </a:r>
            <a:r>
              <a:rPr lang="en-US" altLang="zh-CN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=3 ...`</a:t>
            </a:r>
            <a:r>
              <a:rPr lang="zh-CN" altLang="en-US" sz="1700" u="none" strike="noStrike" dirty="0">
                <a:solidFill>
                  <a:srgbClr val="262626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。。</a:t>
            </a:r>
            <a:endParaRPr lang="en-US" sz="1700" u="none" strike="noStrike" dirty="0">
              <a:solidFill>
                <a:srgbClr val="262626"/>
              </a:solidFill>
              <a:latin typeface="思源黑体 2"/>
              <a:ea typeface="思源黑体 2"/>
              <a:cs typeface="思源黑体 2"/>
              <a:sym typeface="思源黑体 2"/>
            </a:endParaRPr>
          </a:p>
        </p:txBody>
      </p:sp>
      <p:sp>
        <p:nvSpPr>
          <p:cNvPr id="62" name="Freeform 14">
            <a:extLst>
              <a:ext uri="{FF2B5EF4-FFF2-40B4-BE49-F238E27FC236}">
                <a16:creationId xmlns:a16="http://schemas.microsoft.com/office/drawing/2014/main" id="{5EB2F96D-4726-8FE6-6C98-22A0D05EC588}"/>
              </a:ext>
            </a:extLst>
          </p:cNvPr>
          <p:cNvSpPr/>
          <p:nvPr/>
        </p:nvSpPr>
        <p:spPr>
          <a:xfrm rot="14761207">
            <a:off x="15833492" y="487202"/>
            <a:ext cx="9026361" cy="9261764"/>
          </a:xfrm>
          <a:custGeom>
            <a:avLst/>
            <a:gdLst/>
            <a:ahLst/>
            <a:cxnLst/>
            <a:rect l="l" t="t" r="r" b="b"/>
            <a:pathLst>
              <a:path w="9026361" h="9261764">
                <a:moveTo>
                  <a:pt x="0" y="0"/>
                </a:moveTo>
                <a:lnTo>
                  <a:pt x="9026361" y="0"/>
                </a:lnTo>
                <a:lnTo>
                  <a:pt x="9026361" y="9261764"/>
                </a:lnTo>
                <a:lnTo>
                  <a:pt x="0" y="92617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C969CA17-7414-8373-B1B8-5347C3E8D4F5}"/>
              </a:ext>
            </a:extLst>
          </p:cNvPr>
          <p:cNvSpPr/>
          <p:nvPr/>
        </p:nvSpPr>
        <p:spPr>
          <a:xfrm>
            <a:off x="16674134" y="489822"/>
            <a:ext cx="455951" cy="463536"/>
          </a:xfrm>
          <a:custGeom>
            <a:avLst/>
            <a:gdLst/>
            <a:ahLst/>
            <a:cxnLst/>
            <a:rect l="l" t="t" r="r" b="b"/>
            <a:pathLst>
              <a:path w="455951" h="463536">
                <a:moveTo>
                  <a:pt x="0" y="0"/>
                </a:moveTo>
                <a:lnTo>
                  <a:pt x="455951" y="0"/>
                </a:lnTo>
                <a:lnTo>
                  <a:pt x="455951" y="463536"/>
                </a:lnTo>
                <a:lnTo>
                  <a:pt x="0" y="463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60" grpId="0"/>
      <p:bldP spid="6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1281</Words>
  <Application>Microsoft Office PowerPoint</Application>
  <PresentationFormat>自定义</PresentationFormat>
  <Paragraphs>155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思源黑体 2 Bold</vt:lpstr>
      <vt:lpstr>等线</vt:lpstr>
      <vt:lpstr>Calibri</vt:lpstr>
      <vt:lpstr>思源黑体 2</vt:lpstr>
      <vt:lpstr>思源黑体 2 Medium</vt:lpstr>
      <vt:lpstr>思源黑体 1</vt:lpstr>
      <vt:lpstr>Akzidenz-Grotesk Bold</vt:lpstr>
      <vt:lpstr>Inter</vt:lpstr>
      <vt:lpstr>Wingdings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蓝色简约学术风大学生开题报告毕业答辩通用ppt演示文稿</dc:title>
  <cp:lastModifiedBy>佳美 陈</cp:lastModifiedBy>
  <cp:revision>2</cp:revision>
  <dcterms:created xsi:type="dcterms:W3CDTF">2006-08-16T00:00:00Z</dcterms:created>
  <dcterms:modified xsi:type="dcterms:W3CDTF">2026-01-04T14:15:45Z</dcterms:modified>
  <dc:identifier>DAG9KZ8TUdg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{"Label":"1","ContentProducer":"001191110105MA01AN806X00000","ProduceID":"DAG9KZ8TUdg","ReservedCode1":"","ContentPropagator":"001191110105MA01AN806X00000","PropagateID":"DAG9KZ8TUdg","ReservedCode2":""}</vt:lpwstr>
  </property>
</Properties>
</file>